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notesMasterIdLst>
    <p:notesMasterId r:id="rId17"/>
  </p:notesMasterIdLst>
  <p:sldIdLst>
    <p:sldId id="256" r:id="rId2"/>
    <p:sldId id="257" r:id="rId3"/>
    <p:sldId id="293" r:id="rId4"/>
    <p:sldId id="294" r:id="rId5"/>
    <p:sldId id="295" r:id="rId6"/>
    <p:sldId id="296" r:id="rId7"/>
    <p:sldId id="297" r:id="rId8"/>
    <p:sldId id="302" r:id="rId9"/>
    <p:sldId id="298" r:id="rId10"/>
    <p:sldId id="303" r:id="rId11"/>
    <p:sldId id="299" r:id="rId12"/>
    <p:sldId id="300" r:id="rId13"/>
    <p:sldId id="301" r:id="rId14"/>
    <p:sldId id="316" r:id="rId15"/>
    <p:sldId id="317" r:id="rId1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011" autoAdjust="0"/>
  </p:normalViewPr>
  <p:slideViewPr>
    <p:cSldViewPr>
      <p:cViewPr>
        <p:scale>
          <a:sx n="100" d="100"/>
          <a:sy n="100" d="100"/>
        </p:scale>
        <p:origin x="390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Documents%20and%20Settings\Administrator\Impostazioni%20locali\Temp\Rar$DI04.859\MTIS009001_317010071001_SNV_11_12_Grafico_5a_Ita_Diff_item_10_Professionali.xls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C:\Users\docente\AppData\Local\Temp\Temp1_mtis009001_10.zip\MTIS009001_10\MTIS009001_dif\MTIS009001_317010071001_SNV_11_12_Grafico_5b_Mat_Diff_item_10_Professionali.xls" TargetMode="External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C:\Documents%20and%20Settings\Administrator\Impostazioni%20locali\Temp\Rar$DI22.187\MTIS009001_317010071005_SNV_11_12_Grafico_5a_Ita_Diff_item_10_Professionali.xls" TargetMode="External"/><Relationship Id="rId1" Type="http://schemas.openxmlformats.org/officeDocument/2006/relationships/themeOverride" Target="../theme/themeOverrid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docente\AppData\Local\Temp\Temp1_mtis009001_10.zip\MTIS009001_10\MTIS009001_dif\MTIS009001_317010071005_SNV_11_12_Grafico_5b_Mat_Diff_item_10_Professionali.xls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u="none" strike="noStrike" baseline="0">
                <a:latin typeface="Arial"/>
                <a:ea typeface="Arial"/>
                <a:cs typeface="Arial"/>
              </a:defRPr>
            </a:pPr>
            <a:r>
              <a:rPr lang="it-IT" dirty="0"/>
              <a:t>SNV 2011/2012
Grafico 5a - Confronto tra risultato di classe e risultato nazionale (item per item)
nella prova di Italiano - Classe II secondaria di II grado (Classe </a:t>
            </a:r>
            <a:r>
              <a:rPr lang="it-IT" dirty="0" smtClean="0"/>
              <a:t>2 A )</a:t>
            </a:r>
            <a:r>
              <a:rPr lang="it-IT" dirty="0"/>
              <a:t>
ISTITUTI PROFESSIONALI</a:t>
            </a:r>
          </a:p>
        </c:rich>
      </c:tx>
      <c:layout/>
      <c:spPr>
        <a:effectLst/>
      </c:spPr>
    </c:title>
    <c:plotArea>
      <c:layout/>
      <c:lineChart>
        <c:grouping val="standard"/>
        <c:ser>
          <c:idx val="0"/>
          <c:order val="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'317010071001_Dati'!$C$4:$C$106</c:f>
              <c:numCache>
                <c:formatCode>0.0</c:formatCode>
                <c:ptCount val="103"/>
                <c:pt idx="0">
                  <c:v>11.739241941329141</c:v>
                </c:pt>
                <c:pt idx="1">
                  <c:v>-15.637246656557792</c:v>
                </c:pt>
                <c:pt idx="2">
                  <c:v>-25.12762517474328</c:v>
                </c:pt>
                <c:pt idx="3">
                  <c:v>-1.0696980751147578</c:v>
                </c:pt>
                <c:pt idx="4">
                  <c:v>3.6481379723212313</c:v>
                </c:pt>
                <c:pt idx="5">
                  <c:v>-11.811373397606701</c:v>
                </c:pt>
                <c:pt idx="6">
                  <c:v>2.8778746031996647</c:v>
                </c:pt>
                <c:pt idx="7">
                  <c:v>-0.52035426494076198</c:v>
                </c:pt>
              </c:numCache>
            </c:numRef>
          </c:val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'317010071001_Dati'!$D$4:$D$106</c:f>
              <c:numCache>
                <c:formatCode>0.0</c:formatCode>
                <c:ptCount val="103"/>
                <c:pt idx="0">
                  <c:v>-4.4876303815141796</c:v>
                </c:pt>
                <c:pt idx="1">
                  <c:v>-4.4876303815141796</c:v>
                </c:pt>
                <c:pt idx="2">
                  <c:v>-4.4876303815141796</c:v>
                </c:pt>
                <c:pt idx="3">
                  <c:v>-4.4876303815141796</c:v>
                </c:pt>
                <c:pt idx="4">
                  <c:v>-4.4876303815141796</c:v>
                </c:pt>
                <c:pt idx="5">
                  <c:v>-4.4876303815141796</c:v>
                </c:pt>
                <c:pt idx="6">
                  <c:v>-4.4876303815141796</c:v>
                </c:pt>
                <c:pt idx="7">
                  <c:v>-4.4876303815141796</c:v>
                </c:pt>
              </c:numCache>
            </c:numRef>
          </c:val>
        </c:ser>
        <c:ser>
          <c:idx val="2"/>
          <c:order val="2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'317010071001_Dati'!$E$4:$E$106</c:f>
              <c:numCache>
                <c:formatCode>General</c:formatCode>
                <c:ptCount val="103"/>
                <c:pt idx="8" formatCode="0.0">
                  <c:v>2.6545688053321888</c:v>
                </c:pt>
                <c:pt idx="9" formatCode="0.0">
                  <c:v>-3.0555503930568184</c:v>
                </c:pt>
                <c:pt idx="10" formatCode="0.0">
                  <c:v>10.850064314914874</c:v>
                </c:pt>
                <c:pt idx="11" formatCode="0.0">
                  <c:v>-28.998456595156124</c:v>
                </c:pt>
                <c:pt idx="12" formatCode="0.0">
                  <c:v>15.828366623111618</c:v>
                </c:pt>
                <c:pt idx="13" formatCode="0.0">
                  <c:v>-23.623543799697252</c:v>
                </c:pt>
                <c:pt idx="14" formatCode="0.0">
                  <c:v>-4.6458498754270465</c:v>
                </c:pt>
                <c:pt idx="15" formatCode="0.0">
                  <c:v>-19.440316983936778</c:v>
                </c:pt>
                <c:pt idx="16" formatCode="0.0">
                  <c:v>16.283509562072968</c:v>
                </c:pt>
                <c:pt idx="17" formatCode="0.0">
                  <c:v>10.055657185304376</c:v>
                </c:pt>
                <c:pt idx="18" formatCode="0.0">
                  <c:v>1.9789871332653679</c:v>
                </c:pt>
                <c:pt idx="19" formatCode="0.0">
                  <c:v>11.718835772234442</c:v>
                </c:pt>
                <c:pt idx="20" formatCode="0.0">
                  <c:v>5.9051589887806584</c:v>
                </c:pt>
                <c:pt idx="21" formatCode="0.0">
                  <c:v>12.402090519627734</c:v>
                </c:pt>
                <c:pt idx="22" formatCode="0.0">
                  <c:v>3.3237451995735623</c:v>
                </c:pt>
                <c:pt idx="23" formatCode="0.0">
                  <c:v>20.167881014730735</c:v>
                </c:pt>
                <c:pt idx="24" formatCode="0.0">
                  <c:v>10.46786791243688</c:v>
                </c:pt>
                <c:pt idx="25" formatCode="0.0">
                  <c:v>14.132829860111841</c:v>
                </c:pt>
                <c:pt idx="26" formatCode="0.0">
                  <c:v>24.232494082366589</c:v>
                </c:pt>
                <c:pt idx="27" formatCode="0.0">
                  <c:v>5.35798553230397</c:v>
                </c:pt>
                <c:pt idx="28" formatCode="0.0">
                  <c:v>20.099128477540866</c:v>
                </c:pt>
                <c:pt idx="29" formatCode="0.0">
                  <c:v>21.766500323015126</c:v>
                </c:pt>
                <c:pt idx="30" formatCode="0.0">
                  <c:v>27.212329001922782</c:v>
                </c:pt>
                <c:pt idx="31" formatCode="0.0">
                  <c:v>23.020967672520229</c:v>
                </c:pt>
                <c:pt idx="32" formatCode="0.0">
                  <c:v>5.4965440434551027</c:v>
                </c:pt>
              </c:numCache>
            </c:numRef>
          </c:val>
        </c:ser>
        <c:ser>
          <c:idx val="3"/>
          <c:order val="3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'317010071001_Dati'!$F$4:$F$106</c:f>
              <c:numCache>
                <c:formatCode>General</c:formatCode>
                <c:ptCount val="103"/>
                <c:pt idx="8" formatCode="0.0">
                  <c:v>7.3276717750939202</c:v>
                </c:pt>
                <c:pt idx="9" formatCode="0.0">
                  <c:v>7.3276717750939202</c:v>
                </c:pt>
                <c:pt idx="10" formatCode="0.0">
                  <c:v>7.3276717750939202</c:v>
                </c:pt>
                <c:pt idx="11" formatCode="0.0">
                  <c:v>7.3276717750939202</c:v>
                </c:pt>
                <c:pt idx="12" formatCode="0.0">
                  <c:v>7.3276717750939202</c:v>
                </c:pt>
                <c:pt idx="13" formatCode="0.0">
                  <c:v>7.3276717750939202</c:v>
                </c:pt>
                <c:pt idx="14" formatCode="0.0">
                  <c:v>7.3276717750939202</c:v>
                </c:pt>
                <c:pt idx="15" formatCode="0.0">
                  <c:v>7.3276717750939202</c:v>
                </c:pt>
                <c:pt idx="16" formatCode="0.0">
                  <c:v>7.3276717750939202</c:v>
                </c:pt>
                <c:pt idx="17" formatCode="0.0">
                  <c:v>7.3276717750939202</c:v>
                </c:pt>
                <c:pt idx="18" formatCode="0.0">
                  <c:v>7.3276717750939202</c:v>
                </c:pt>
                <c:pt idx="19" formatCode="0.0">
                  <c:v>7.3276717750939202</c:v>
                </c:pt>
                <c:pt idx="20" formatCode="0.0">
                  <c:v>7.3276717750939202</c:v>
                </c:pt>
                <c:pt idx="21" formatCode="0.0">
                  <c:v>7.3276717750939202</c:v>
                </c:pt>
                <c:pt idx="22" formatCode="0.0">
                  <c:v>7.3276717750939202</c:v>
                </c:pt>
                <c:pt idx="23" formatCode="0.0">
                  <c:v>7.3276717750939202</c:v>
                </c:pt>
                <c:pt idx="24" formatCode="0.0">
                  <c:v>7.3276717750939202</c:v>
                </c:pt>
                <c:pt idx="25" formatCode="0.0">
                  <c:v>7.3276717750939202</c:v>
                </c:pt>
                <c:pt idx="26" formatCode="0.0">
                  <c:v>7.3276717750939202</c:v>
                </c:pt>
                <c:pt idx="27" formatCode="0.0">
                  <c:v>7.3276717750939202</c:v>
                </c:pt>
                <c:pt idx="28" formatCode="0.0">
                  <c:v>7.3276717750939202</c:v>
                </c:pt>
                <c:pt idx="29" formatCode="0.0">
                  <c:v>7.3276717750939202</c:v>
                </c:pt>
                <c:pt idx="30" formatCode="0.0">
                  <c:v>7.3276717750939202</c:v>
                </c:pt>
                <c:pt idx="31" formatCode="0.0">
                  <c:v>7.3276717750939202</c:v>
                </c:pt>
                <c:pt idx="32" formatCode="0.0">
                  <c:v>7.3276717750939202</c:v>
                </c:pt>
              </c:numCache>
            </c:numRef>
          </c:val>
        </c:ser>
        <c:ser>
          <c:idx val="4"/>
          <c:order val="4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'317010071001_Dati'!$G$4:$G$106</c:f>
              <c:numCache>
                <c:formatCode>General</c:formatCode>
                <c:ptCount val="103"/>
                <c:pt idx="33" formatCode="0.0">
                  <c:v>-16.094878997359686</c:v>
                </c:pt>
                <c:pt idx="34" formatCode="0.0">
                  <c:v>6.5244297739292278</c:v>
                </c:pt>
                <c:pt idx="35" formatCode="0.0">
                  <c:v>11.3479665906821</c:v>
                </c:pt>
                <c:pt idx="36" formatCode="0.0">
                  <c:v>-11.130905084157931</c:v>
                </c:pt>
                <c:pt idx="37" formatCode="0.0">
                  <c:v>-0.65470616517256952</c:v>
                </c:pt>
                <c:pt idx="38" formatCode="0.0">
                  <c:v>-2.3132735545234766</c:v>
                </c:pt>
                <c:pt idx="39" formatCode="0.0">
                  <c:v>5.3054434830341668</c:v>
                </c:pt>
                <c:pt idx="40" formatCode="0.0">
                  <c:v>41.352789424508344</c:v>
                </c:pt>
                <c:pt idx="41" formatCode="0.0">
                  <c:v>-10.313631541037676</c:v>
                </c:pt>
                <c:pt idx="42" formatCode="0.0">
                  <c:v>25.516036443817498</c:v>
                </c:pt>
                <c:pt idx="43" formatCode="0.0">
                  <c:v>16.714909007057344</c:v>
                </c:pt>
                <c:pt idx="44" formatCode="0.0">
                  <c:v>-2.7690106890303032</c:v>
                </c:pt>
                <c:pt idx="45" formatCode="0.0">
                  <c:v>15.342088563917599</c:v>
                </c:pt>
                <c:pt idx="46" formatCode="0.0">
                  <c:v>-2.4546391787682107</c:v>
                </c:pt>
                <c:pt idx="47" formatCode="0.0">
                  <c:v>8.3918730866277507</c:v>
                </c:pt>
                <c:pt idx="48" formatCode="0.0">
                  <c:v>-5.0709271868737034</c:v>
                </c:pt>
                <c:pt idx="49" formatCode="0.0">
                  <c:v>31.662175147810686</c:v>
                </c:pt>
                <c:pt idx="50" formatCode="0.0">
                  <c:v>9.8575653834051948</c:v>
                </c:pt>
                <c:pt idx="51" formatCode="0.0">
                  <c:v>10.149192815110055</c:v>
                </c:pt>
                <c:pt idx="52" formatCode="0.0">
                  <c:v>30.282571697424586</c:v>
                </c:pt>
                <c:pt idx="53" formatCode="0.0">
                  <c:v>8.7642952308949944</c:v>
                </c:pt>
                <c:pt idx="54" formatCode="0.0">
                  <c:v>20.189077475090265</c:v>
                </c:pt>
                <c:pt idx="55" formatCode="0.0">
                  <c:v>19.340460230051189</c:v>
                </c:pt>
                <c:pt idx="56" formatCode="0.0">
                  <c:v>19.287180682735514</c:v>
                </c:pt>
                <c:pt idx="57" formatCode="0.0">
                  <c:v>16.17880719816883</c:v>
                </c:pt>
                <c:pt idx="58" formatCode="0.0">
                  <c:v>6.8457997297190554</c:v>
                </c:pt>
                <c:pt idx="59" formatCode="0.0">
                  <c:v>1.6565124970909437</c:v>
                </c:pt>
              </c:numCache>
            </c:numRef>
          </c:val>
        </c:ser>
        <c:ser>
          <c:idx val="5"/>
          <c:order val="5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'317010071001_Dati'!$H$4:$H$106</c:f>
              <c:numCache>
                <c:formatCode>General</c:formatCode>
                <c:ptCount val="103"/>
                <c:pt idx="33" formatCode="0.0">
                  <c:v>9.4039704468204413</c:v>
                </c:pt>
                <c:pt idx="34" formatCode="0.0">
                  <c:v>9.4039704468204413</c:v>
                </c:pt>
                <c:pt idx="35" formatCode="0.0">
                  <c:v>9.4039704468204413</c:v>
                </c:pt>
                <c:pt idx="36" formatCode="0.0">
                  <c:v>9.4039704468204413</c:v>
                </c:pt>
                <c:pt idx="37" formatCode="0.0">
                  <c:v>9.4039704468204413</c:v>
                </c:pt>
                <c:pt idx="38" formatCode="0.0">
                  <c:v>9.4039704468204413</c:v>
                </c:pt>
                <c:pt idx="39" formatCode="0.0">
                  <c:v>9.4039704468204413</c:v>
                </c:pt>
                <c:pt idx="40" formatCode="0.0">
                  <c:v>9.4039704468204413</c:v>
                </c:pt>
                <c:pt idx="41" formatCode="0.0">
                  <c:v>9.4039704468204413</c:v>
                </c:pt>
                <c:pt idx="42" formatCode="0.0">
                  <c:v>9.4039704468204413</c:v>
                </c:pt>
                <c:pt idx="43" formatCode="0.0">
                  <c:v>9.4039704468204413</c:v>
                </c:pt>
                <c:pt idx="44" formatCode="0.0">
                  <c:v>9.4039704468204413</c:v>
                </c:pt>
                <c:pt idx="45" formatCode="0.0">
                  <c:v>9.4039704468204413</c:v>
                </c:pt>
                <c:pt idx="46" formatCode="0.0">
                  <c:v>9.4039704468204413</c:v>
                </c:pt>
                <c:pt idx="47" formatCode="0.0">
                  <c:v>9.4039704468204413</c:v>
                </c:pt>
                <c:pt idx="48" formatCode="0.0">
                  <c:v>9.4039704468204413</c:v>
                </c:pt>
                <c:pt idx="49" formatCode="0.0">
                  <c:v>9.4039704468204413</c:v>
                </c:pt>
                <c:pt idx="50" formatCode="0.0">
                  <c:v>9.4039704468204413</c:v>
                </c:pt>
                <c:pt idx="51" formatCode="0.0">
                  <c:v>9.4039704468204413</c:v>
                </c:pt>
                <c:pt idx="52" formatCode="0.0">
                  <c:v>9.4039704468204413</c:v>
                </c:pt>
                <c:pt idx="53" formatCode="0.0">
                  <c:v>9.4039704468204413</c:v>
                </c:pt>
                <c:pt idx="54" formatCode="0.0">
                  <c:v>9.4039704468204413</c:v>
                </c:pt>
                <c:pt idx="55" formatCode="0.0">
                  <c:v>9.4039704468204413</c:v>
                </c:pt>
                <c:pt idx="56" formatCode="0.0">
                  <c:v>9.4039704468204413</c:v>
                </c:pt>
                <c:pt idx="57" formatCode="0.0">
                  <c:v>9.4039704468204413</c:v>
                </c:pt>
                <c:pt idx="58" formatCode="0.0">
                  <c:v>9.4039704468204413</c:v>
                </c:pt>
                <c:pt idx="59" formatCode="0.0">
                  <c:v>9.4039704468204413</c:v>
                </c:pt>
              </c:numCache>
            </c:numRef>
          </c:val>
        </c:ser>
        <c:ser>
          <c:idx val="6"/>
          <c:order val="6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'317010071001_Dati'!$I$4:$I$106</c:f>
              <c:numCache>
                <c:formatCode>General</c:formatCode>
                <c:ptCount val="103"/>
                <c:pt idx="60" formatCode="0.0">
                  <c:v>-29.990814814796401</c:v>
                </c:pt>
                <c:pt idx="61" formatCode="0.0">
                  <c:v>-11.83208269572383</c:v>
                </c:pt>
                <c:pt idx="62" formatCode="0.0">
                  <c:v>25.735621685856309</c:v>
                </c:pt>
                <c:pt idx="63" formatCode="0.0">
                  <c:v>2.3956463363544427</c:v>
                </c:pt>
                <c:pt idx="64" formatCode="0.0">
                  <c:v>10.737153469125838</c:v>
                </c:pt>
                <c:pt idx="65" formatCode="0.0">
                  <c:v>24.619235402363202</c:v>
                </c:pt>
                <c:pt idx="66" formatCode="0.0">
                  <c:v>10.768682598211257</c:v>
                </c:pt>
                <c:pt idx="67" formatCode="0.0">
                  <c:v>4.348120643190633</c:v>
                </c:pt>
                <c:pt idx="68" formatCode="0.0">
                  <c:v>-20.01428791626433</c:v>
                </c:pt>
                <c:pt idx="69" formatCode="0.0">
                  <c:v>-28.103939074283186</c:v>
                </c:pt>
                <c:pt idx="70" formatCode="0.0">
                  <c:v>19.218039618446511</c:v>
                </c:pt>
                <c:pt idx="71" formatCode="0.0">
                  <c:v>34.12212899103298</c:v>
                </c:pt>
                <c:pt idx="72" formatCode="0.0">
                  <c:v>12.727298240479843</c:v>
                </c:pt>
                <c:pt idx="73" formatCode="0.0">
                  <c:v>15.750741965518984</c:v>
                </c:pt>
                <c:pt idx="74" formatCode="0.0">
                  <c:v>5.5669101010325761</c:v>
                </c:pt>
              </c:numCache>
            </c:numRef>
          </c:val>
        </c:ser>
        <c:ser>
          <c:idx val="7"/>
          <c:order val="7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'317010071001_Dati'!$J$4:$J$106</c:f>
              <c:numCache>
                <c:formatCode>General</c:formatCode>
                <c:ptCount val="103"/>
                <c:pt idx="60" formatCode="0.0">
                  <c:v>5.0698969700363072</c:v>
                </c:pt>
                <c:pt idx="61" formatCode="0.0">
                  <c:v>5.0698969700363072</c:v>
                </c:pt>
                <c:pt idx="62" formatCode="0.0">
                  <c:v>5.0698969700363072</c:v>
                </c:pt>
                <c:pt idx="63" formatCode="0.0">
                  <c:v>5.0698969700363072</c:v>
                </c:pt>
                <c:pt idx="64" formatCode="0.0">
                  <c:v>5.0698969700363072</c:v>
                </c:pt>
                <c:pt idx="65" formatCode="0.0">
                  <c:v>5.0698969700363072</c:v>
                </c:pt>
                <c:pt idx="66" formatCode="0.0">
                  <c:v>5.0698969700363072</c:v>
                </c:pt>
                <c:pt idx="67" formatCode="0.0">
                  <c:v>5.0698969700363072</c:v>
                </c:pt>
                <c:pt idx="68" formatCode="0.0">
                  <c:v>5.0698969700363072</c:v>
                </c:pt>
                <c:pt idx="69" formatCode="0.0">
                  <c:v>5.0698969700363072</c:v>
                </c:pt>
                <c:pt idx="70" formatCode="0.0">
                  <c:v>5.0698969700363072</c:v>
                </c:pt>
                <c:pt idx="71" formatCode="0.0">
                  <c:v>5.0698969700363072</c:v>
                </c:pt>
                <c:pt idx="72" formatCode="0.0">
                  <c:v>5.0698969700363072</c:v>
                </c:pt>
                <c:pt idx="73" formatCode="0.0">
                  <c:v>5.0698969700363072</c:v>
                </c:pt>
                <c:pt idx="74" formatCode="0.0">
                  <c:v>5.0698969700363072</c:v>
                </c:pt>
              </c:numCache>
            </c:numRef>
          </c:val>
        </c:ser>
        <c:ser>
          <c:idx val="8"/>
          <c:order val="8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'317010071001_Dati'!$K$4:$K$106</c:f>
              <c:numCache>
                <c:formatCode>General</c:formatCode>
                <c:ptCount val="103"/>
                <c:pt idx="75" formatCode="0.0">
                  <c:v>44.688821502060257</c:v>
                </c:pt>
                <c:pt idx="76" formatCode="0.0">
                  <c:v>-14.360823186208236</c:v>
                </c:pt>
                <c:pt idx="77" formatCode="0.0">
                  <c:v>17.081400670808186</c:v>
                </c:pt>
                <c:pt idx="78" formatCode="0.0">
                  <c:v>7.4440930286750842</c:v>
                </c:pt>
                <c:pt idx="79" formatCode="0.0">
                  <c:v>21.057552078345829</c:v>
                </c:pt>
                <c:pt idx="80" formatCode="0.0">
                  <c:v>19.89295054818021</c:v>
                </c:pt>
                <c:pt idx="81" formatCode="0.0">
                  <c:v>29.579523640778589</c:v>
                </c:pt>
                <c:pt idx="82" formatCode="0.0">
                  <c:v>-20.262179793840289</c:v>
                </c:pt>
              </c:numCache>
            </c:numRef>
          </c:val>
        </c:ser>
        <c:ser>
          <c:idx val="9"/>
          <c:order val="9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'317010071001_Dati'!$L$4:$L$106</c:f>
              <c:numCache>
                <c:formatCode>General</c:formatCode>
                <c:ptCount val="103"/>
                <c:pt idx="75" formatCode="0.0">
                  <c:v>13.140167311099965</c:v>
                </c:pt>
                <c:pt idx="76" formatCode="0.0">
                  <c:v>13.140167311099965</c:v>
                </c:pt>
                <c:pt idx="77" formatCode="0.0">
                  <c:v>13.140167311099965</c:v>
                </c:pt>
                <c:pt idx="78" formatCode="0.0">
                  <c:v>13.140167311099965</c:v>
                </c:pt>
                <c:pt idx="79" formatCode="0.0">
                  <c:v>13.140167311099965</c:v>
                </c:pt>
                <c:pt idx="80" formatCode="0.0">
                  <c:v>13.140167311099965</c:v>
                </c:pt>
                <c:pt idx="81" formatCode="0.0">
                  <c:v>13.140167311099965</c:v>
                </c:pt>
                <c:pt idx="82" formatCode="0.0">
                  <c:v>13.140167311099965</c:v>
                </c:pt>
              </c:numCache>
            </c:numRef>
          </c:val>
        </c:ser>
        <c:ser>
          <c:idx val="10"/>
          <c:order val="1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'317010071001_Dati'!$M$4:$M$106</c:f>
              <c:numCache>
                <c:formatCode>General</c:formatCode>
                <c:ptCount val="103"/>
                <c:pt idx="83" formatCode="0.0">
                  <c:v>-3.9937483911482943</c:v>
                </c:pt>
                <c:pt idx="84" formatCode="0.0">
                  <c:v>3.9513754825567995</c:v>
                </c:pt>
                <c:pt idx="85" formatCode="0.0">
                  <c:v>-28.906016401311138</c:v>
                </c:pt>
                <c:pt idx="86" formatCode="0.0">
                  <c:v>6.1512399003692906</c:v>
                </c:pt>
                <c:pt idx="87" formatCode="0.0">
                  <c:v>-13.989397451765004</c:v>
                </c:pt>
                <c:pt idx="88" formatCode="0.0">
                  <c:v>8.9437958753934907</c:v>
                </c:pt>
                <c:pt idx="89" formatCode="0.0">
                  <c:v>-28.408357214304203</c:v>
                </c:pt>
                <c:pt idx="90" formatCode="0.0">
                  <c:v>-28.675003864163774</c:v>
                </c:pt>
                <c:pt idx="91" formatCode="0.0">
                  <c:v>23.990527023800443</c:v>
                </c:pt>
                <c:pt idx="92" formatCode="0.0">
                  <c:v>30.090756493814595</c:v>
                </c:pt>
                <c:pt idx="93" formatCode="0.0">
                  <c:v>19.217659012271593</c:v>
                </c:pt>
                <c:pt idx="94" formatCode="0.0">
                  <c:v>10.238703751461138</c:v>
                </c:pt>
                <c:pt idx="95" formatCode="0.0">
                  <c:v>11.538251716701057</c:v>
                </c:pt>
                <c:pt idx="96" formatCode="0.0">
                  <c:v>42.521447528737994</c:v>
                </c:pt>
                <c:pt idx="97" formatCode="0.0">
                  <c:v>11.142432610865391</c:v>
                </c:pt>
                <c:pt idx="98" formatCode="0.0">
                  <c:v>16.336874712333891</c:v>
                </c:pt>
                <c:pt idx="99" formatCode="0.0">
                  <c:v>16.514578748656678</c:v>
                </c:pt>
                <c:pt idx="100" formatCode="0.0">
                  <c:v>30.241541955759189</c:v>
                </c:pt>
                <c:pt idx="101" formatCode="0.0">
                  <c:v>14.010080490187562</c:v>
                </c:pt>
                <c:pt idx="102" formatCode="0.0">
                  <c:v>1.1852617147575231</c:v>
                </c:pt>
              </c:numCache>
            </c:numRef>
          </c:val>
        </c:ser>
        <c:ser>
          <c:idx val="11"/>
          <c:order val="1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'317010071001_Dati'!$N$4:$N$106</c:f>
              <c:numCache>
                <c:formatCode>General</c:formatCode>
                <c:ptCount val="103"/>
                <c:pt idx="83" formatCode="0.0">
                  <c:v>7.1051001847487019</c:v>
                </c:pt>
                <c:pt idx="84" formatCode="0.0">
                  <c:v>7.1051001847487019</c:v>
                </c:pt>
                <c:pt idx="85" formatCode="0.0">
                  <c:v>7.1051001847487019</c:v>
                </c:pt>
                <c:pt idx="86" formatCode="0.0">
                  <c:v>7.1051001847487019</c:v>
                </c:pt>
                <c:pt idx="87" formatCode="0.0">
                  <c:v>7.1051001847487019</c:v>
                </c:pt>
                <c:pt idx="88" formatCode="0.0">
                  <c:v>7.1051001847487019</c:v>
                </c:pt>
                <c:pt idx="89" formatCode="0.0">
                  <c:v>7.1051001847487019</c:v>
                </c:pt>
                <c:pt idx="90" formatCode="0.0">
                  <c:v>7.1051001847487019</c:v>
                </c:pt>
                <c:pt idx="91" formatCode="0.0">
                  <c:v>7.1051001847487019</c:v>
                </c:pt>
                <c:pt idx="92" formatCode="0.0">
                  <c:v>7.1051001847487019</c:v>
                </c:pt>
                <c:pt idx="93" formatCode="0.0">
                  <c:v>7.1051001847487019</c:v>
                </c:pt>
                <c:pt idx="94" formatCode="0.0">
                  <c:v>7.1051001847487019</c:v>
                </c:pt>
                <c:pt idx="95" formatCode="0.0">
                  <c:v>7.1051001847487019</c:v>
                </c:pt>
                <c:pt idx="96" formatCode="0.0">
                  <c:v>7.1051001847487019</c:v>
                </c:pt>
                <c:pt idx="97" formatCode="0.0">
                  <c:v>7.1051001847487019</c:v>
                </c:pt>
                <c:pt idx="98" formatCode="0.0">
                  <c:v>7.1051001847487019</c:v>
                </c:pt>
                <c:pt idx="99" formatCode="0.0">
                  <c:v>7.1051001847487019</c:v>
                </c:pt>
                <c:pt idx="100" formatCode="0.0">
                  <c:v>7.1051001847487019</c:v>
                </c:pt>
                <c:pt idx="101" formatCode="0.0">
                  <c:v>7.1051001847487019</c:v>
                </c:pt>
                <c:pt idx="102" formatCode="0.0">
                  <c:v>7.1051001847487019</c:v>
                </c:pt>
              </c:numCache>
            </c:numRef>
          </c:val>
        </c:ser>
        <c:ser>
          <c:idx val="12"/>
          <c:order val="12"/>
          <c:tx>
            <c:v>Diff Classe-Italia</c:v>
          </c:tx>
          <c:spPr>
            <a:ln w="38100">
              <a:solidFill>
                <a:srgbClr val="0000FF"/>
              </a:solidFill>
              <a:prstDash val="sysDash"/>
            </a:ln>
          </c:spPr>
          <c:marker>
            <c:symbol val="none"/>
          </c:marker>
          <c:val>
            <c:numLit>
              <c:formatCode>General</c:formatCode>
              <c:ptCount val="103"/>
              <c:pt idx="0">
                <c:v>6.2880961554737427</c:v>
              </c:pt>
              <c:pt idx="1">
                <c:v>6.2880961554737427</c:v>
              </c:pt>
              <c:pt idx="2">
                <c:v>6.2880961554737427</c:v>
              </c:pt>
              <c:pt idx="3">
                <c:v>6.2880961554737427</c:v>
              </c:pt>
              <c:pt idx="4">
                <c:v>6.2880961554737427</c:v>
              </c:pt>
              <c:pt idx="5">
                <c:v>6.2880961554737427</c:v>
              </c:pt>
              <c:pt idx="6">
                <c:v>6.2880961554737427</c:v>
              </c:pt>
              <c:pt idx="7">
                <c:v>6.2880961554737427</c:v>
              </c:pt>
              <c:pt idx="8">
                <c:v>6.2880961554737427</c:v>
              </c:pt>
              <c:pt idx="9">
                <c:v>6.2880961554737427</c:v>
              </c:pt>
              <c:pt idx="10">
                <c:v>6.2880961554737427</c:v>
              </c:pt>
              <c:pt idx="11">
                <c:v>6.2880961554737427</c:v>
              </c:pt>
              <c:pt idx="12">
                <c:v>6.2880961554737427</c:v>
              </c:pt>
              <c:pt idx="13">
                <c:v>6.2880961554737427</c:v>
              </c:pt>
              <c:pt idx="14">
                <c:v>6.2880961554737427</c:v>
              </c:pt>
              <c:pt idx="15">
                <c:v>6.2880961554737427</c:v>
              </c:pt>
              <c:pt idx="16">
                <c:v>6.2880961554737427</c:v>
              </c:pt>
              <c:pt idx="17">
                <c:v>6.2880961554737427</c:v>
              </c:pt>
              <c:pt idx="18">
                <c:v>6.2880961554737427</c:v>
              </c:pt>
              <c:pt idx="19">
                <c:v>6.2880961554737427</c:v>
              </c:pt>
              <c:pt idx="20">
                <c:v>6.2880961554737427</c:v>
              </c:pt>
              <c:pt idx="21">
                <c:v>6.2880961554737427</c:v>
              </c:pt>
              <c:pt idx="22">
                <c:v>6.2880961554737427</c:v>
              </c:pt>
              <c:pt idx="23">
                <c:v>6.2880961554737427</c:v>
              </c:pt>
              <c:pt idx="24">
                <c:v>6.2880961554737427</c:v>
              </c:pt>
              <c:pt idx="25">
                <c:v>6.2880961554737427</c:v>
              </c:pt>
              <c:pt idx="26">
                <c:v>6.2880961554737427</c:v>
              </c:pt>
              <c:pt idx="27">
                <c:v>6.2880961554737427</c:v>
              </c:pt>
              <c:pt idx="28">
                <c:v>6.2880961554737427</c:v>
              </c:pt>
              <c:pt idx="29">
                <c:v>6.2880961554737427</c:v>
              </c:pt>
              <c:pt idx="30">
                <c:v>6.2880961554737427</c:v>
              </c:pt>
              <c:pt idx="31">
                <c:v>6.2880961554737427</c:v>
              </c:pt>
              <c:pt idx="32">
                <c:v>6.2880961554737427</c:v>
              </c:pt>
              <c:pt idx="33">
                <c:v>6.2880961554737427</c:v>
              </c:pt>
              <c:pt idx="34">
                <c:v>6.2880961554737427</c:v>
              </c:pt>
              <c:pt idx="35">
                <c:v>6.2880961554737427</c:v>
              </c:pt>
              <c:pt idx="36">
                <c:v>6.2880961554737427</c:v>
              </c:pt>
              <c:pt idx="37">
                <c:v>6.2880961554737427</c:v>
              </c:pt>
              <c:pt idx="38">
                <c:v>6.2880961554737427</c:v>
              </c:pt>
              <c:pt idx="39">
                <c:v>6.2880961554737427</c:v>
              </c:pt>
              <c:pt idx="40">
                <c:v>6.2880961554737427</c:v>
              </c:pt>
              <c:pt idx="41">
                <c:v>6.2880961554737427</c:v>
              </c:pt>
              <c:pt idx="42">
                <c:v>6.2880961554737427</c:v>
              </c:pt>
              <c:pt idx="43">
                <c:v>6.2880961554737427</c:v>
              </c:pt>
              <c:pt idx="44">
                <c:v>6.2880961554737427</c:v>
              </c:pt>
              <c:pt idx="45">
                <c:v>6.2880961554737427</c:v>
              </c:pt>
              <c:pt idx="46">
                <c:v>6.2880961554737427</c:v>
              </c:pt>
              <c:pt idx="47">
                <c:v>6.2880961554737427</c:v>
              </c:pt>
              <c:pt idx="48">
                <c:v>6.2880961554737427</c:v>
              </c:pt>
              <c:pt idx="49">
                <c:v>6.2880961554737427</c:v>
              </c:pt>
              <c:pt idx="50">
                <c:v>6.2880961554737427</c:v>
              </c:pt>
              <c:pt idx="51">
                <c:v>6.2880961554737427</c:v>
              </c:pt>
              <c:pt idx="52">
                <c:v>6.2880961554737427</c:v>
              </c:pt>
              <c:pt idx="53">
                <c:v>6.2880961554737427</c:v>
              </c:pt>
              <c:pt idx="54">
                <c:v>6.2880961554737427</c:v>
              </c:pt>
              <c:pt idx="55">
                <c:v>6.2880961554737427</c:v>
              </c:pt>
              <c:pt idx="56">
                <c:v>6.2880961554737427</c:v>
              </c:pt>
              <c:pt idx="57">
                <c:v>6.2880961554737427</c:v>
              </c:pt>
              <c:pt idx="58">
                <c:v>6.2880961554737427</c:v>
              </c:pt>
              <c:pt idx="59">
                <c:v>6.2880961554737427</c:v>
              </c:pt>
              <c:pt idx="60">
                <c:v>6.2880961554737427</c:v>
              </c:pt>
              <c:pt idx="61">
                <c:v>6.2880961554737427</c:v>
              </c:pt>
              <c:pt idx="62">
                <c:v>6.2880961554737427</c:v>
              </c:pt>
              <c:pt idx="63">
                <c:v>6.2880961554737427</c:v>
              </c:pt>
              <c:pt idx="64">
                <c:v>6.2880961554737427</c:v>
              </c:pt>
              <c:pt idx="65">
                <c:v>6.2880961554737427</c:v>
              </c:pt>
              <c:pt idx="66">
                <c:v>6.2880961554737427</c:v>
              </c:pt>
              <c:pt idx="67">
                <c:v>6.2880961554737427</c:v>
              </c:pt>
              <c:pt idx="68">
                <c:v>6.2880961554737427</c:v>
              </c:pt>
              <c:pt idx="69">
                <c:v>6.2880961554737427</c:v>
              </c:pt>
              <c:pt idx="70">
                <c:v>6.2880961554737427</c:v>
              </c:pt>
              <c:pt idx="71">
                <c:v>6.2880961554737427</c:v>
              </c:pt>
              <c:pt idx="72">
                <c:v>6.2880961554737427</c:v>
              </c:pt>
              <c:pt idx="73">
                <c:v>6.2880961554737427</c:v>
              </c:pt>
              <c:pt idx="74">
                <c:v>6.2880961554737427</c:v>
              </c:pt>
              <c:pt idx="75">
                <c:v>6.2880961554737427</c:v>
              </c:pt>
              <c:pt idx="76">
                <c:v>6.2880961554737427</c:v>
              </c:pt>
              <c:pt idx="77">
                <c:v>6.2880961554737427</c:v>
              </c:pt>
              <c:pt idx="78">
                <c:v>6.2880961554737427</c:v>
              </c:pt>
              <c:pt idx="79">
                <c:v>6.2880961554737427</c:v>
              </c:pt>
              <c:pt idx="80">
                <c:v>6.2880961554737427</c:v>
              </c:pt>
              <c:pt idx="81">
                <c:v>6.2880961554737427</c:v>
              </c:pt>
              <c:pt idx="82">
                <c:v>6.2880961554737427</c:v>
              </c:pt>
              <c:pt idx="83">
                <c:v>6.2880961554737427</c:v>
              </c:pt>
              <c:pt idx="84">
                <c:v>6.2880961554737427</c:v>
              </c:pt>
              <c:pt idx="85">
                <c:v>6.2880961554737427</c:v>
              </c:pt>
              <c:pt idx="86">
                <c:v>6.2880961554737427</c:v>
              </c:pt>
              <c:pt idx="87">
                <c:v>6.2880961554737427</c:v>
              </c:pt>
              <c:pt idx="88">
                <c:v>6.2880961554737427</c:v>
              </c:pt>
              <c:pt idx="89">
                <c:v>6.2880961554737427</c:v>
              </c:pt>
              <c:pt idx="90">
                <c:v>6.2880961554737427</c:v>
              </c:pt>
              <c:pt idx="91">
                <c:v>6.2880961554737427</c:v>
              </c:pt>
              <c:pt idx="92">
                <c:v>6.2880961554737427</c:v>
              </c:pt>
              <c:pt idx="93">
                <c:v>6.2880961554737427</c:v>
              </c:pt>
              <c:pt idx="94">
                <c:v>6.2880961554737427</c:v>
              </c:pt>
              <c:pt idx="95">
                <c:v>6.2880961554737427</c:v>
              </c:pt>
              <c:pt idx="96">
                <c:v>6.2880961554737427</c:v>
              </c:pt>
              <c:pt idx="97">
                <c:v>6.2880961554737427</c:v>
              </c:pt>
              <c:pt idx="98">
                <c:v>6.2880961554737427</c:v>
              </c:pt>
              <c:pt idx="99">
                <c:v>6.2880961554737427</c:v>
              </c:pt>
              <c:pt idx="100">
                <c:v>6.2880961554737427</c:v>
              </c:pt>
              <c:pt idx="101">
                <c:v>6.2880961554737427</c:v>
              </c:pt>
              <c:pt idx="102">
                <c:v>6.2880961554737427</c:v>
              </c:pt>
            </c:numLit>
          </c:val>
        </c:ser>
        <c:ser>
          <c:idx val="13"/>
          <c:order val="13"/>
          <c:tx>
            <c:v>ITALIA</c:v>
          </c:tx>
          <c:spPr>
            <a:ln w="38100">
              <a:solidFill>
                <a:srgbClr val="FF0000"/>
              </a:solidFill>
              <a:prstDash val="lgDash"/>
            </a:ln>
          </c:spPr>
          <c:marker>
            <c:symbol val="none"/>
          </c:marker>
          <c:val>
            <c:numLit>
              <c:formatCode>General</c:formatCode>
              <c:ptCount val="103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  <c:pt idx="9">
                <c:v>0</c:v>
              </c:pt>
              <c:pt idx="10">
                <c:v>0</c:v>
              </c:pt>
              <c:pt idx="11">
                <c:v>0</c:v>
              </c:pt>
              <c:pt idx="12">
                <c:v>0</c:v>
              </c:pt>
              <c:pt idx="13">
                <c:v>0</c:v>
              </c:pt>
              <c:pt idx="14">
                <c:v>0</c:v>
              </c:pt>
              <c:pt idx="15">
                <c:v>0</c:v>
              </c:pt>
              <c:pt idx="16">
                <c:v>0</c:v>
              </c:pt>
              <c:pt idx="17">
                <c:v>0</c:v>
              </c:pt>
              <c:pt idx="18">
                <c:v>0</c:v>
              </c:pt>
              <c:pt idx="19">
                <c:v>0</c:v>
              </c:pt>
              <c:pt idx="20">
                <c:v>0</c:v>
              </c:pt>
              <c:pt idx="21">
                <c:v>0</c:v>
              </c:pt>
              <c:pt idx="22">
                <c:v>0</c:v>
              </c:pt>
              <c:pt idx="23">
                <c:v>0</c:v>
              </c:pt>
              <c:pt idx="24">
                <c:v>0</c:v>
              </c:pt>
              <c:pt idx="25">
                <c:v>0</c:v>
              </c:pt>
              <c:pt idx="26">
                <c:v>0</c:v>
              </c:pt>
              <c:pt idx="27">
                <c:v>0</c:v>
              </c:pt>
              <c:pt idx="28">
                <c:v>0</c:v>
              </c:pt>
              <c:pt idx="29">
                <c:v>0</c:v>
              </c:pt>
              <c:pt idx="30">
                <c:v>0</c:v>
              </c:pt>
              <c:pt idx="31">
                <c:v>0</c:v>
              </c:pt>
              <c:pt idx="32">
                <c:v>0</c:v>
              </c:pt>
              <c:pt idx="33">
                <c:v>0</c:v>
              </c:pt>
              <c:pt idx="34">
                <c:v>0</c:v>
              </c:pt>
              <c:pt idx="35">
                <c:v>0</c:v>
              </c:pt>
              <c:pt idx="36">
                <c:v>0</c:v>
              </c:pt>
              <c:pt idx="37">
                <c:v>0</c:v>
              </c:pt>
              <c:pt idx="38">
                <c:v>0</c:v>
              </c:pt>
              <c:pt idx="39">
                <c:v>0</c:v>
              </c:pt>
              <c:pt idx="40">
                <c:v>0</c:v>
              </c:pt>
              <c:pt idx="41">
                <c:v>0</c:v>
              </c:pt>
              <c:pt idx="42">
                <c:v>0</c:v>
              </c:pt>
              <c:pt idx="43">
                <c:v>0</c:v>
              </c:pt>
              <c:pt idx="44">
                <c:v>0</c:v>
              </c:pt>
              <c:pt idx="45">
                <c:v>0</c:v>
              </c:pt>
              <c:pt idx="46">
                <c:v>0</c:v>
              </c:pt>
              <c:pt idx="47">
                <c:v>0</c:v>
              </c:pt>
              <c:pt idx="48">
                <c:v>0</c:v>
              </c:pt>
              <c:pt idx="49">
                <c:v>0</c:v>
              </c:pt>
              <c:pt idx="50">
                <c:v>0</c:v>
              </c:pt>
              <c:pt idx="51">
                <c:v>0</c:v>
              </c:pt>
              <c:pt idx="52">
                <c:v>0</c:v>
              </c:pt>
              <c:pt idx="53">
                <c:v>0</c:v>
              </c:pt>
              <c:pt idx="54">
                <c:v>0</c:v>
              </c:pt>
              <c:pt idx="55">
                <c:v>0</c:v>
              </c:pt>
              <c:pt idx="56">
                <c:v>0</c:v>
              </c:pt>
              <c:pt idx="57">
                <c:v>0</c:v>
              </c:pt>
              <c:pt idx="58">
                <c:v>0</c:v>
              </c:pt>
              <c:pt idx="59">
                <c:v>0</c:v>
              </c:pt>
              <c:pt idx="60">
                <c:v>0</c:v>
              </c:pt>
              <c:pt idx="61">
                <c:v>0</c:v>
              </c:pt>
              <c:pt idx="62">
                <c:v>0</c:v>
              </c:pt>
              <c:pt idx="63">
                <c:v>0</c:v>
              </c:pt>
              <c:pt idx="64">
                <c:v>0</c:v>
              </c:pt>
              <c:pt idx="65">
                <c:v>0</c:v>
              </c:pt>
              <c:pt idx="66">
                <c:v>0</c:v>
              </c:pt>
              <c:pt idx="67">
                <c:v>0</c:v>
              </c:pt>
              <c:pt idx="68">
                <c:v>0</c:v>
              </c:pt>
              <c:pt idx="69">
                <c:v>0</c:v>
              </c:pt>
              <c:pt idx="70">
                <c:v>0</c:v>
              </c:pt>
              <c:pt idx="71">
                <c:v>0</c:v>
              </c:pt>
              <c:pt idx="72">
                <c:v>0</c:v>
              </c:pt>
              <c:pt idx="73">
                <c:v>0</c:v>
              </c:pt>
              <c:pt idx="74">
                <c:v>0</c:v>
              </c:pt>
              <c:pt idx="75">
                <c:v>0</c:v>
              </c:pt>
              <c:pt idx="76">
                <c:v>0</c:v>
              </c:pt>
              <c:pt idx="77">
                <c:v>0</c:v>
              </c:pt>
              <c:pt idx="78">
                <c:v>0</c:v>
              </c:pt>
              <c:pt idx="79">
                <c:v>0</c:v>
              </c:pt>
              <c:pt idx="80">
                <c:v>0</c:v>
              </c:pt>
              <c:pt idx="81">
                <c:v>0</c:v>
              </c:pt>
              <c:pt idx="82">
                <c:v>0</c:v>
              </c:pt>
              <c:pt idx="83">
                <c:v>0</c:v>
              </c:pt>
              <c:pt idx="84">
                <c:v>0</c:v>
              </c:pt>
              <c:pt idx="85">
                <c:v>0</c:v>
              </c:pt>
              <c:pt idx="86">
                <c:v>0</c:v>
              </c:pt>
              <c:pt idx="87">
                <c:v>0</c:v>
              </c:pt>
              <c:pt idx="88">
                <c:v>0</c:v>
              </c:pt>
              <c:pt idx="89">
                <c:v>0</c:v>
              </c:pt>
              <c:pt idx="90">
                <c:v>0</c:v>
              </c:pt>
              <c:pt idx="91">
                <c:v>0</c:v>
              </c:pt>
              <c:pt idx="92">
                <c:v>0</c:v>
              </c:pt>
              <c:pt idx="93">
                <c:v>0</c:v>
              </c:pt>
              <c:pt idx="94">
                <c:v>0</c:v>
              </c:pt>
              <c:pt idx="95">
                <c:v>0</c:v>
              </c:pt>
              <c:pt idx="96">
                <c:v>0</c:v>
              </c:pt>
              <c:pt idx="97">
                <c:v>0</c:v>
              </c:pt>
              <c:pt idx="98">
                <c:v>0</c:v>
              </c:pt>
              <c:pt idx="99">
                <c:v>0</c:v>
              </c:pt>
              <c:pt idx="100">
                <c:v>0</c:v>
              </c:pt>
              <c:pt idx="101">
                <c:v>0</c:v>
              </c:pt>
              <c:pt idx="102">
                <c:v>0</c:v>
              </c:pt>
            </c:numLit>
          </c:val>
        </c:ser>
        <c:marker val="1"/>
        <c:axId val="121831808"/>
        <c:axId val="121833344"/>
      </c:lineChart>
      <c:catAx>
        <c:axId val="121831808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b="1"/>
            </a:pPr>
            <a:endParaRPr lang="it-IT"/>
          </a:p>
        </c:txPr>
        <c:crossAx val="121833344"/>
        <c:crosses val="autoZero"/>
        <c:auto val="1"/>
        <c:lblAlgn val="ctr"/>
        <c:lblOffset val="100"/>
        <c:tickLblSkip val="1"/>
        <c:tickMarkSkip val="1"/>
      </c:catAx>
      <c:valAx>
        <c:axId val="1218333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/>
                  <a:t>Differenza in punti percentuali</a:t>
                </a:r>
              </a:p>
            </c:rich>
          </c:tx>
          <c:layout/>
          <c:spPr>
            <a:effectLst/>
          </c:spPr>
        </c:title>
        <c:numFmt formatCode="0.0" sourceLinked="1"/>
        <c:tickLblPos val="nextTo"/>
        <c:crossAx val="121831808"/>
        <c:crossesAt val="1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u="none" strike="noStrike" baseline="0">
                <a:latin typeface="Arial"/>
                <a:ea typeface="Arial"/>
                <a:cs typeface="Arial"/>
              </a:defRPr>
            </a:pPr>
            <a:r>
              <a:rPr lang="it-IT" dirty="0"/>
              <a:t>SNV 2011/2012
Grafico 5b - Confronto tra risultato di classe e risultato nazionale (item per item)
nella prova di Matematica - Classe II secondaria di II grado (Classe </a:t>
            </a:r>
            <a:r>
              <a:rPr lang="it-IT" dirty="0" smtClean="0"/>
              <a:t>2 A )</a:t>
            </a:r>
            <a:r>
              <a:rPr lang="it-IT" dirty="0"/>
              <a:t>
ISTITUTI PROFESSIONALI</a:t>
            </a:r>
            <a:endParaRPr dirty="0"/>
          </a:p>
        </c:rich>
      </c:tx>
      <c:layout/>
      <c:spPr>
        <a:effectLst/>
      </c:spPr>
    </c:title>
    <c:plotArea>
      <c:layout/>
      <c:lineChart>
        <c:grouping val="standard"/>
        <c:ser>
          <c:idx val="0"/>
          <c:order val="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'317010071001_Dati'!$C$4:$C$57</c:f>
              <c:numCache>
                <c:formatCode>0.0</c:formatCode>
                <c:ptCount val="54"/>
                <c:pt idx="0">
                  <c:v>-34.339733075987077</c:v>
                </c:pt>
                <c:pt idx="1">
                  <c:v>-7.6005832701749254</c:v>
                </c:pt>
                <c:pt idx="2">
                  <c:v>-17.650832638722189</c:v>
                </c:pt>
                <c:pt idx="3">
                  <c:v>-16.109963169168516</c:v>
                </c:pt>
                <c:pt idx="4">
                  <c:v>23.210631424999278</c:v>
                </c:pt>
                <c:pt idx="5">
                  <c:v>-4.1875619266838555</c:v>
                </c:pt>
                <c:pt idx="6">
                  <c:v>-5.6221771695897669</c:v>
                </c:pt>
                <c:pt idx="7">
                  <c:v>-4.6088952479915744</c:v>
                </c:pt>
                <c:pt idx="8">
                  <c:v>-20.612564666998228</c:v>
                </c:pt>
                <c:pt idx="9">
                  <c:v>-28.560468644622219</c:v>
                </c:pt>
                <c:pt idx="10">
                  <c:v>-23.743581710722523</c:v>
                </c:pt>
                <c:pt idx="11">
                  <c:v>-4.4847085248756322</c:v>
                </c:pt>
                <c:pt idx="12">
                  <c:v>-17.50756456776427</c:v>
                </c:pt>
                <c:pt idx="13">
                  <c:v>37.153143386614779</c:v>
                </c:pt>
                <c:pt idx="14">
                  <c:v>-7.2375641389651975</c:v>
                </c:pt>
                <c:pt idx="15">
                  <c:v>-14.626578422751416</c:v>
                </c:pt>
                <c:pt idx="16">
                  <c:v>-24.328528977440889</c:v>
                </c:pt>
              </c:numCache>
            </c:numRef>
          </c:val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'317010071001_Dati'!$D$4:$D$57</c:f>
              <c:numCache>
                <c:formatCode>0.0</c:formatCode>
                <c:ptCount val="54"/>
                <c:pt idx="0">
                  <c:v>-10.050443020049704</c:v>
                </c:pt>
                <c:pt idx="1">
                  <c:v>-10.050443020049704</c:v>
                </c:pt>
                <c:pt idx="2">
                  <c:v>-10.050443020049704</c:v>
                </c:pt>
                <c:pt idx="3">
                  <c:v>-10.050443020049704</c:v>
                </c:pt>
                <c:pt idx="4">
                  <c:v>-10.050443020049704</c:v>
                </c:pt>
                <c:pt idx="5">
                  <c:v>-10.050443020049704</c:v>
                </c:pt>
                <c:pt idx="6">
                  <c:v>-10.050443020049704</c:v>
                </c:pt>
                <c:pt idx="7">
                  <c:v>-10.050443020049704</c:v>
                </c:pt>
                <c:pt idx="8">
                  <c:v>-10.050443020049704</c:v>
                </c:pt>
                <c:pt idx="9">
                  <c:v>-10.050443020049704</c:v>
                </c:pt>
                <c:pt idx="10">
                  <c:v>-10.050443020049704</c:v>
                </c:pt>
                <c:pt idx="11">
                  <c:v>-10.050443020049704</c:v>
                </c:pt>
                <c:pt idx="12">
                  <c:v>-10.050443020049704</c:v>
                </c:pt>
                <c:pt idx="13">
                  <c:v>-10.050443020049704</c:v>
                </c:pt>
                <c:pt idx="14">
                  <c:v>-10.050443020049704</c:v>
                </c:pt>
                <c:pt idx="15">
                  <c:v>-10.050443020049704</c:v>
                </c:pt>
                <c:pt idx="16">
                  <c:v>-10.050443020049704</c:v>
                </c:pt>
              </c:numCache>
            </c:numRef>
          </c:val>
        </c:ser>
        <c:ser>
          <c:idx val="2"/>
          <c:order val="2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'317010071001_Dati'!$E$4:$E$57</c:f>
              <c:numCache>
                <c:formatCode>General</c:formatCode>
                <c:ptCount val="54"/>
                <c:pt idx="17" formatCode="0.0">
                  <c:v>-9.8552650077603268</c:v>
                </c:pt>
                <c:pt idx="18" formatCode="0.0">
                  <c:v>15.299857654710038</c:v>
                </c:pt>
                <c:pt idx="19" formatCode="0.0">
                  <c:v>-3.0703951943966175</c:v>
                </c:pt>
                <c:pt idx="20" formatCode="0.0">
                  <c:v>16.484384009977656</c:v>
                </c:pt>
                <c:pt idx="21" formatCode="0.0">
                  <c:v>13.285896041916352</c:v>
                </c:pt>
                <c:pt idx="22" formatCode="0.0">
                  <c:v>-4.5523938355511424</c:v>
                </c:pt>
                <c:pt idx="23" formatCode="0.0">
                  <c:v>22.651620768970385</c:v>
                </c:pt>
                <c:pt idx="24" formatCode="0.0">
                  <c:v>-27.427286378599778</c:v>
                </c:pt>
                <c:pt idx="25" formatCode="0.0">
                  <c:v>2.4173932303624612</c:v>
                </c:pt>
                <c:pt idx="26" formatCode="0.0">
                  <c:v>-5.5158477633481802</c:v>
                </c:pt>
                <c:pt idx="27" formatCode="0.0">
                  <c:v>-19.716452130860386</c:v>
                </c:pt>
                <c:pt idx="28" formatCode="0.0">
                  <c:v>36.536867119123549</c:v>
                </c:pt>
                <c:pt idx="29" formatCode="0.0">
                  <c:v>-1.951792330860157</c:v>
                </c:pt>
                <c:pt idx="30" formatCode="0.0">
                  <c:v>-10.903827270880354</c:v>
                </c:pt>
              </c:numCache>
            </c:numRef>
          </c:val>
        </c:ser>
        <c:ser>
          <c:idx val="3"/>
          <c:order val="3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'317010071001_Dati'!$F$4:$F$57</c:f>
              <c:numCache>
                <c:formatCode>General</c:formatCode>
                <c:ptCount val="54"/>
                <c:pt idx="17" formatCode="0.0">
                  <c:v>1.69162563662883</c:v>
                </c:pt>
                <c:pt idx="18" formatCode="0.0">
                  <c:v>1.69162563662883</c:v>
                </c:pt>
                <c:pt idx="19" formatCode="0.0">
                  <c:v>1.69162563662883</c:v>
                </c:pt>
                <c:pt idx="20" formatCode="0.0">
                  <c:v>1.69162563662883</c:v>
                </c:pt>
                <c:pt idx="21" formatCode="0.0">
                  <c:v>1.69162563662883</c:v>
                </c:pt>
                <c:pt idx="22" formatCode="0.0">
                  <c:v>1.69162563662883</c:v>
                </c:pt>
                <c:pt idx="23" formatCode="0.0">
                  <c:v>1.69162563662883</c:v>
                </c:pt>
                <c:pt idx="24" formatCode="0.0">
                  <c:v>1.69162563662883</c:v>
                </c:pt>
                <c:pt idx="25" formatCode="0.0">
                  <c:v>1.69162563662883</c:v>
                </c:pt>
                <c:pt idx="26" formatCode="0.0">
                  <c:v>1.69162563662883</c:v>
                </c:pt>
                <c:pt idx="27" formatCode="0.0">
                  <c:v>1.69162563662883</c:v>
                </c:pt>
                <c:pt idx="28" formatCode="0.0">
                  <c:v>1.69162563662883</c:v>
                </c:pt>
                <c:pt idx="29" formatCode="0.0">
                  <c:v>1.69162563662883</c:v>
                </c:pt>
                <c:pt idx="30" formatCode="0.0">
                  <c:v>1.69162563662883</c:v>
                </c:pt>
              </c:numCache>
            </c:numRef>
          </c:val>
        </c:ser>
        <c:ser>
          <c:idx val="4"/>
          <c:order val="4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'317010071001_Dati'!$G$4:$G$57</c:f>
              <c:numCache>
                <c:formatCode>General</c:formatCode>
                <c:ptCount val="54"/>
                <c:pt idx="31" formatCode="0.0">
                  <c:v>-18.288666862181202</c:v>
                </c:pt>
                <c:pt idx="32" formatCode="0.0">
                  <c:v>-23.553100146066715</c:v>
                </c:pt>
                <c:pt idx="33" formatCode="0.0">
                  <c:v>-17.830585534590988</c:v>
                </c:pt>
                <c:pt idx="34" formatCode="0.0">
                  <c:v>-8.1219867593825033</c:v>
                </c:pt>
                <c:pt idx="35" formatCode="0.0">
                  <c:v>-34.167120958776131</c:v>
                </c:pt>
                <c:pt idx="36" formatCode="0.0">
                  <c:v>-6.3828214041557141</c:v>
                </c:pt>
                <c:pt idx="37" formatCode="0.0">
                  <c:v>8.8188440255375582</c:v>
                </c:pt>
                <c:pt idx="38" formatCode="0.0">
                  <c:v>41.084985533951425</c:v>
                </c:pt>
                <c:pt idx="39" formatCode="0.0">
                  <c:v>7.6673557733063271</c:v>
                </c:pt>
                <c:pt idx="40" formatCode="0.0">
                  <c:v>3.005711809776848</c:v>
                </c:pt>
                <c:pt idx="41" formatCode="0.0">
                  <c:v>-9.2198501328353473</c:v>
                </c:pt>
                <c:pt idx="42" formatCode="0.0">
                  <c:v>-34.620212374464671</c:v>
                </c:pt>
              </c:numCache>
            </c:numRef>
          </c:val>
        </c:ser>
        <c:ser>
          <c:idx val="5"/>
          <c:order val="5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'317010071001_Dati'!$H$4:$H$57</c:f>
              <c:numCache>
                <c:formatCode>General</c:formatCode>
                <c:ptCount val="54"/>
                <c:pt idx="31" formatCode="0.0">
                  <c:v>-7.6339539191567605</c:v>
                </c:pt>
                <c:pt idx="32" formatCode="0.0">
                  <c:v>-7.6339539191567605</c:v>
                </c:pt>
                <c:pt idx="33" formatCode="0.0">
                  <c:v>-7.6339539191567605</c:v>
                </c:pt>
                <c:pt idx="34" formatCode="0.0">
                  <c:v>-7.6339539191567605</c:v>
                </c:pt>
                <c:pt idx="35" formatCode="0.0">
                  <c:v>-7.6339539191567605</c:v>
                </c:pt>
                <c:pt idx="36" formatCode="0.0">
                  <c:v>-7.6339539191567605</c:v>
                </c:pt>
                <c:pt idx="37" formatCode="0.0">
                  <c:v>-7.6339539191567605</c:v>
                </c:pt>
                <c:pt idx="38" formatCode="0.0">
                  <c:v>-7.6339539191567605</c:v>
                </c:pt>
                <c:pt idx="39" formatCode="0.0">
                  <c:v>-7.6339539191567605</c:v>
                </c:pt>
                <c:pt idx="40" formatCode="0.0">
                  <c:v>-7.6339539191567605</c:v>
                </c:pt>
                <c:pt idx="41" formatCode="0.0">
                  <c:v>-7.6339539191567605</c:v>
                </c:pt>
                <c:pt idx="42" formatCode="0.0">
                  <c:v>-7.6339539191567605</c:v>
                </c:pt>
              </c:numCache>
            </c:numRef>
          </c:val>
        </c:ser>
        <c:ser>
          <c:idx val="6"/>
          <c:order val="6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'317010071001_Dati'!$I$4:$I$57</c:f>
              <c:numCache>
                <c:formatCode>General</c:formatCode>
                <c:ptCount val="54"/>
                <c:pt idx="43" formatCode="0.0">
                  <c:v>19.916866034996833</c:v>
                </c:pt>
                <c:pt idx="44" formatCode="0.0">
                  <c:v>3.6765027232341003</c:v>
                </c:pt>
                <c:pt idx="45" formatCode="0.0">
                  <c:v>12.930813154105692</c:v>
                </c:pt>
                <c:pt idx="46" formatCode="0.0">
                  <c:v>45.2039015384671</c:v>
                </c:pt>
                <c:pt idx="47" formatCode="0.0">
                  <c:v>-3.7990700295236017</c:v>
                </c:pt>
                <c:pt idx="48" formatCode="0.0">
                  <c:v>20.278218853571659</c:v>
                </c:pt>
                <c:pt idx="49" formatCode="0.0">
                  <c:v>-0.28455269472490241</c:v>
                </c:pt>
                <c:pt idx="50" formatCode="0.0">
                  <c:v>-7.7540997570056795</c:v>
                </c:pt>
                <c:pt idx="51" formatCode="0.0">
                  <c:v>38.862472936636301</c:v>
                </c:pt>
                <c:pt idx="52" formatCode="0.0">
                  <c:v>39.847319256309831</c:v>
                </c:pt>
                <c:pt idx="53" formatCode="0.0">
                  <c:v>-12.565261257361454</c:v>
                </c:pt>
              </c:numCache>
            </c:numRef>
          </c:val>
        </c:ser>
        <c:ser>
          <c:idx val="7"/>
          <c:order val="7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'317010071001_Dati'!$A$4:$B$57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'317010071001_Dati'!$J$4:$J$57</c:f>
              <c:numCache>
                <c:formatCode>General</c:formatCode>
                <c:ptCount val="54"/>
                <c:pt idx="43" formatCode="0.0">
                  <c:v>14.210282796246</c:v>
                </c:pt>
                <c:pt idx="44" formatCode="0.0">
                  <c:v>14.210282796246</c:v>
                </c:pt>
                <c:pt idx="45" formatCode="0.0">
                  <c:v>14.210282796246</c:v>
                </c:pt>
                <c:pt idx="46" formatCode="0.0">
                  <c:v>14.210282796246</c:v>
                </c:pt>
                <c:pt idx="47" formatCode="0.0">
                  <c:v>14.210282796246</c:v>
                </c:pt>
                <c:pt idx="48" formatCode="0.0">
                  <c:v>14.210282796246</c:v>
                </c:pt>
                <c:pt idx="49" formatCode="0.0">
                  <c:v>14.210282796246</c:v>
                </c:pt>
                <c:pt idx="50" formatCode="0.0">
                  <c:v>14.210282796246</c:v>
                </c:pt>
                <c:pt idx="51" formatCode="0.0">
                  <c:v>14.210282796246</c:v>
                </c:pt>
                <c:pt idx="52" formatCode="0.0">
                  <c:v>14.210282796246</c:v>
                </c:pt>
                <c:pt idx="53" formatCode="0.0">
                  <c:v>14.210282796246</c:v>
                </c:pt>
              </c:numCache>
            </c:numRef>
          </c:val>
        </c:ser>
        <c:ser>
          <c:idx val="8"/>
          <c:order val="8"/>
          <c:tx>
            <c:v>Diff Classe-Italia</c:v>
          </c:tx>
          <c:spPr>
            <a:ln w="38100">
              <a:solidFill>
                <a:srgbClr val="0000FF"/>
              </a:solidFill>
              <a:prstDash val="sysDash"/>
            </a:ln>
          </c:spPr>
          <c:marker>
            <c:symbol val="none"/>
          </c:marker>
          <c:val>
            <c:numLit>
              <c:formatCode>General</c:formatCode>
              <c:ptCount val="54"/>
              <c:pt idx="0">
                <c:v>-2.0718579305481959</c:v>
              </c:pt>
              <c:pt idx="1">
                <c:v>-2.0718579305481959</c:v>
              </c:pt>
              <c:pt idx="2">
                <c:v>-2.0718579305481959</c:v>
              </c:pt>
              <c:pt idx="3">
                <c:v>-2.0718579305481959</c:v>
              </c:pt>
              <c:pt idx="4">
                <c:v>-2.0718579305481959</c:v>
              </c:pt>
              <c:pt idx="5">
                <c:v>-2.0718579305481959</c:v>
              </c:pt>
              <c:pt idx="6">
                <c:v>-2.0718579305481959</c:v>
              </c:pt>
              <c:pt idx="7">
                <c:v>-2.0718579305481959</c:v>
              </c:pt>
              <c:pt idx="8">
                <c:v>-2.0718579305481959</c:v>
              </c:pt>
              <c:pt idx="9">
                <c:v>-2.0718579305481959</c:v>
              </c:pt>
              <c:pt idx="10">
                <c:v>-2.0718579305481959</c:v>
              </c:pt>
              <c:pt idx="11">
                <c:v>-2.0718579305481959</c:v>
              </c:pt>
              <c:pt idx="12">
                <c:v>-2.0718579305481959</c:v>
              </c:pt>
              <c:pt idx="13">
                <c:v>-2.0718579305481959</c:v>
              </c:pt>
              <c:pt idx="14">
                <c:v>-2.0718579305481959</c:v>
              </c:pt>
              <c:pt idx="15">
                <c:v>-2.0718579305481959</c:v>
              </c:pt>
              <c:pt idx="16">
                <c:v>-2.0718579305481959</c:v>
              </c:pt>
              <c:pt idx="17">
                <c:v>-2.0718579305481959</c:v>
              </c:pt>
              <c:pt idx="18">
                <c:v>-2.0718579305481959</c:v>
              </c:pt>
              <c:pt idx="19">
                <c:v>-2.0718579305481959</c:v>
              </c:pt>
              <c:pt idx="20">
                <c:v>-2.0718579305481959</c:v>
              </c:pt>
              <c:pt idx="21">
                <c:v>-2.0718579305481959</c:v>
              </c:pt>
              <c:pt idx="22">
                <c:v>-2.0718579305481959</c:v>
              </c:pt>
              <c:pt idx="23">
                <c:v>-2.0718579305481959</c:v>
              </c:pt>
              <c:pt idx="24">
                <c:v>-2.0718579305481959</c:v>
              </c:pt>
              <c:pt idx="25">
                <c:v>-2.0718579305481959</c:v>
              </c:pt>
              <c:pt idx="26">
                <c:v>-2.0718579305481959</c:v>
              </c:pt>
              <c:pt idx="27">
                <c:v>-2.0718579305481959</c:v>
              </c:pt>
              <c:pt idx="28">
                <c:v>-2.0718579305481959</c:v>
              </c:pt>
              <c:pt idx="29">
                <c:v>-2.0718579305481959</c:v>
              </c:pt>
              <c:pt idx="30">
                <c:v>-2.0718579305481959</c:v>
              </c:pt>
              <c:pt idx="31">
                <c:v>-2.0718579305481959</c:v>
              </c:pt>
              <c:pt idx="32">
                <c:v>-2.0718579305481959</c:v>
              </c:pt>
              <c:pt idx="33">
                <c:v>-2.0718579305481959</c:v>
              </c:pt>
              <c:pt idx="34">
                <c:v>-2.0718579305481959</c:v>
              </c:pt>
              <c:pt idx="35">
                <c:v>-2.0718579305481959</c:v>
              </c:pt>
              <c:pt idx="36">
                <c:v>-2.0718579305481959</c:v>
              </c:pt>
              <c:pt idx="37">
                <c:v>-2.0718579305481959</c:v>
              </c:pt>
              <c:pt idx="38">
                <c:v>-2.0718579305481959</c:v>
              </c:pt>
              <c:pt idx="39">
                <c:v>-2.0718579305481959</c:v>
              </c:pt>
              <c:pt idx="40">
                <c:v>-2.0718579305481959</c:v>
              </c:pt>
              <c:pt idx="41">
                <c:v>-2.0718579305481959</c:v>
              </c:pt>
              <c:pt idx="42">
                <c:v>-2.0718579305481959</c:v>
              </c:pt>
              <c:pt idx="43">
                <c:v>-2.0718579305481959</c:v>
              </c:pt>
              <c:pt idx="44">
                <c:v>-2.0718579305481959</c:v>
              </c:pt>
              <c:pt idx="45">
                <c:v>-2.0718579305481959</c:v>
              </c:pt>
              <c:pt idx="46">
                <c:v>-2.0718579305481959</c:v>
              </c:pt>
              <c:pt idx="47">
                <c:v>-2.0718579305481959</c:v>
              </c:pt>
              <c:pt idx="48">
                <c:v>-2.0718579305481959</c:v>
              </c:pt>
              <c:pt idx="49">
                <c:v>-2.0718579305481959</c:v>
              </c:pt>
              <c:pt idx="50">
                <c:v>-2.0718579305481959</c:v>
              </c:pt>
              <c:pt idx="51">
                <c:v>-2.0718579305481959</c:v>
              </c:pt>
              <c:pt idx="52">
                <c:v>-2.0718579305481959</c:v>
              </c:pt>
              <c:pt idx="53">
                <c:v>-2.0718579305481959</c:v>
              </c:pt>
            </c:numLit>
          </c:val>
        </c:ser>
        <c:ser>
          <c:idx val="9"/>
          <c:order val="9"/>
          <c:tx>
            <c:v>ITALIA</c:v>
          </c:tx>
          <c:spPr>
            <a:ln w="38100">
              <a:solidFill>
                <a:srgbClr val="FF0000"/>
              </a:solidFill>
              <a:prstDash val="lgDash"/>
            </a:ln>
          </c:spPr>
          <c:marker>
            <c:symbol val="none"/>
          </c:marker>
          <c:val>
            <c:numLit>
              <c:formatCode>General</c:formatCode>
              <c:ptCount val="54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  <c:pt idx="9">
                <c:v>0</c:v>
              </c:pt>
              <c:pt idx="10">
                <c:v>0</c:v>
              </c:pt>
              <c:pt idx="11">
                <c:v>0</c:v>
              </c:pt>
              <c:pt idx="12">
                <c:v>0</c:v>
              </c:pt>
              <c:pt idx="13">
                <c:v>0</c:v>
              </c:pt>
              <c:pt idx="14">
                <c:v>0</c:v>
              </c:pt>
              <c:pt idx="15">
                <c:v>0</c:v>
              </c:pt>
              <c:pt idx="16">
                <c:v>0</c:v>
              </c:pt>
              <c:pt idx="17">
                <c:v>0</c:v>
              </c:pt>
              <c:pt idx="18">
                <c:v>0</c:v>
              </c:pt>
              <c:pt idx="19">
                <c:v>0</c:v>
              </c:pt>
              <c:pt idx="20">
                <c:v>0</c:v>
              </c:pt>
              <c:pt idx="21">
                <c:v>0</c:v>
              </c:pt>
              <c:pt idx="22">
                <c:v>0</c:v>
              </c:pt>
              <c:pt idx="23">
                <c:v>0</c:v>
              </c:pt>
              <c:pt idx="24">
                <c:v>0</c:v>
              </c:pt>
              <c:pt idx="25">
                <c:v>0</c:v>
              </c:pt>
              <c:pt idx="26">
                <c:v>0</c:v>
              </c:pt>
              <c:pt idx="27">
                <c:v>0</c:v>
              </c:pt>
              <c:pt idx="28">
                <c:v>0</c:v>
              </c:pt>
              <c:pt idx="29">
                <c:v>0</c:v>
              </c:pt>
              <c:pt idx="30">
                <c:v>0</c:v>
              </c:pt>
              <c:pt idx="31">
                <c:v>0</c:v>
              </c:pt>
              <c:pt idx="32">
                <c:v>0</c:v>
              </c:pt>
              <c:pt idx="33">
                <c:v>0</c:v>
              </c:pt>
              <c:pt idx="34">
                <c:v>0</c:v>
              </c:pt>
              <c:pt idx="35">
                <c:v>0</c:v>
              </c:pt>
              <c:pt idx="36">
                <c:v>0</c:v>
              </c:pt>
              <c:pt idx="37">
                <c:v>0</c:v>
              </c:pt>
              <c:pt idx="38">
                <c:v>0</c:v>
              </c:pt>
              <c:pt idx="39">
                <c:v>0</c:v>
              </c:pt>
              <c:pt idx="40">
                <c:v>0</c:v>
              </c:pt>
              <c:pt idx="41">
                <c:v>0</c:v>
              </c:pt>
              <c:pt idx="42">
                <c:v>0</c:v>
              </c:pt>
              <c:pt idx="43">
                <c:v>0</c:v>
              </c:pt>
              <c:pt idx="44">
                <c:v>0</c:v>
              </c:pt>
              <c:pt idx="45">
                <c:v>0</c:v>
              </c:pt>
              <c:pt idx="46">
                <c:v>0</c:v>
              </c:pt>
              <c:pt idx="47">
                <c:v>0</c:v>
              </c:pt>
              <c:pt idx="48">
                <c:v>0</c:v>
              </c:pt>
              <c:pt idx="49">
                <c:v>0</c:v>
              </c:pt>
              <c:pt idx="50">
                <c:v>0</c:v>
              </c:pt>
              <c:pt idx="51">
                <c:v>0</c:v>
              </c:pt>
              <c:pt idx="52">
                <c:v>0</c:v>
              </c:pt>
              <c:pt idx="53">
                <c:v>0</c:v>
              </c:pt>
            </c:numLit>
          </c:val>
        </c:ser>
        <c:marker val="1"/>
        <c:axId val="131860352"/>
        <c:axId val="131861888"/>
      </c:lineChart>
      <c:catAx>
        <c:axId val="131860352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b="1"/>
            </a:pPr>
            <a:endParaRPr lang="it-IT"/>
          </a:p>
        </c:txPr>
        <c:crossAx val="131861888"/>
        <c:crosses val="autoZero"/>
        <c:auto val="1"/>
        <c:lblAlgn val="ctr"/>
        <c:lblOffset val="100"/>
        <c:tickLblSkip val="1"/>
        <c:tickMarkSkip val="1"/>
      </c:catAx>
      <c:valAx>
        <c:axId val="13186188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/>
                  <a:t>Differenza in punti percentuali</a:t>
                </a:r>
              </a:p>
            </c:rich>
          </c:tx>
          <c:layout/>
          <c:spPr>
            <a:effectLst/>
          </c:spPr>
        </c:title>
        <c:numFmt formatCode="0.0" sourceLinked="1"/>
        <c:tickLblPos val="nextTo"/>
        <c:crossAx val="131860352"/>
        <c:crossesAt val="1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u="none" strike="noStrike" baseline="0">
                <a:latin typeface="Arial"/>
                <a:ea typeface="Arial"/>
                <a:cs typeface="Arial"/>
              </a:defRPr>
            </a:pPr>
            <a:r>
              <a:rPr lang="it-IT" dirty="0"/>
              <a:t>SNV 2011/2012
Grafico 5a - Confronto tra risultato di classe e risultato nazionale (item per item)
nella prova di Italiano - Classe II secondaria di II grado (Classe </a:t>
            </a:r>
            <a:r>
              <a:rPr lang="it-IT" dirty="0" smtClean="0"/>
              <a:t>2 C )</a:t>
            </a:r>
            <a:r>
              <a:rPr lang="it-IT" dirty="0"/>
              <a:t>
ISTITUTI PROFESSIONALI</a:t>
            </a:r>
          </a:p>
        </c:rich>
      </c:tx>
      <c:layout/>
      <c:spPr>
        <a:effectLst/>
      </c:spPr>
    </c:title>
    <c:plotArea>
      <c:layout/>
      <c:lineChart>
        <c:grouping val="standard"/>
        <c:ser>
          <c:idx val="0"/>
          <c:order val="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'317010071005_Dati'!$C$4:$C$106</c:f>
              <c:numCache>
                <c:formatCode>0.0</c:formatCode>
                <c:ptCount val="103"/>
                <c:pt idx="0">
                  <c:v>1.4890807619313371</c:v>
                </c:pt>
                <c:pt idx="1">
                  <c:v>-42.340264799704897</c:v>
                </c:pt>
                <c:pt idx="2">
                  <c:v>30.895474238944086</c:v>
                </c:pt>
                <c:pt idx="3">
                  <c:v>6.1592963310636524</c:v>
                </c:pt>
                <c:pt idx="4">
                  <c:v>4.4435202251042814</c:v>
                </c:pt>
                <c:pt idx="5">
                  <c:v>12.896776594147957</c:v>
                </c:pt>
                <c:pt idx="6">
                  <c:v>5.4949377305925475</c:v>
                </c:pt>
                <c:pt idx="7">
                  <c:v>1.185868425147206</c:v>
                </c:pt>
              </c:numCache>
            </c:numRef>
          </c:val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'317010071005_Dati'!$D$4:$D$106</c:f>
              <c:numCache>
                <c:formatCode>0.0</c:formatCode>
                <c:ptCount val="103"/>
                <c:pt idx="0">
                  <c:v>2.5280861884032477</c:v>
                </c:pt>
                <c:pt idx="1">
                  <c:v>2.5280861884032477</c:v>
                </c:pt>
                <c:pt idx="2">
                  <c:v>2.5280861884032477</c:v>
                </c:pt>
                <c:pt idx="3">
                  <c:v>2.5280861884032477</c:v>
                </c:pt>
                <c:pt idx="4">
                  <c:v>2.5280861884032477</c:v>
                </c:pt>
                <c:pt idx="5">
                  <c:v>2.5280861884032477</c:v>
                </c:pt>
                <c:pt idx="6">
                  <c:v>2.5280861884032477</c:v>
                </c:pt>
                <c:pt idx="7">
                  <c:v>2.5280861884032477</c:v>
                </c:pt>
              </c:numCache>
            </c:numRef>
          </c:val>
        </c:ser>
        <c:ser>
          <c:idx val="2"/>
          <c:order val="2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'317010071005_Dati'!$E$4:$E$106</c:f>
              <c:numCache>
                <c:formatCode>General</c:formatCode>
                <c:ptCount val="103"/>
                <c:pt idx="8" formatCode="0.0">
                  <c:v>-25.01701886738093</c:v>
                </c:pt>
                <c:pt idx="9" formatCode="0.0">
                  <c:v>-0.38075817340301682</c:v>
                </c:pt>
                <c:pt idx="10" formatCode="0.0">
                  <c:v>11.645446567697956</c:v>
                </c:pt>
                <c:pt idx="11" formatCode="0.0">
                  <c:v>43.592957966802508</c:v>
                </c:pt>
                <c:pt idx="12" formatCode="0.0">
                  <c:v>15.712908438589771</c:v>
                </c:pt>
                <c:pt idx="13" formatCode="0.0">
                  <c:v>20.443171744504326</c:v>
                </c:pt>
                <c:pt idx="14" formatCode="0.0">
                  <c:v>1.7300331857073699</c:v>
                </c:pt>
                <c:pt idx="15" formatCode="0.0">
                  <c:v>20.072196373740077</c:v>
                </c:pt>
                <c:pt idx="16" formatCode="0.0">
                  <c:v>11.556120098765676</c:v>
                </c:pt>
                <c:pt idx="17" formatCode="0.0">
                  <c:v>0.71633644321147472</c:v>
                </c:pt>
                <c:pt idx="18" formatCode="0.0">
                  <c:v>4.5960502606582345</c:v>
                </c:pt>
                <c:pt idx="19" formatCode="0.0">
                  <c:v>-18.743002304654286</c:v>
                </c:pt>
                <c:pt idx="20" formatCode="0.0">
                  <c:v>7.611381678868625</c:v>
                </c:pt>
                <c:pt idx="21" formatCode="0.0">
                  <c:v>-3.3708423758605535</c:v>
                </c:pt>
                <c:pt idx="22" formatCode="0.0">
                  <c:v>5.9985374192273815</c:v>
                </c:pt>
                <c:pt idx="23" formatCode="0.0">
                  <c:v>20.963263267513739</c:v>
                </c:pt>
                <c:pt idx="24" formatCode="0.0">
                  <c:v>32.443496592276603</c:v>
                </c:pt>
                <c:pt idx="25" formatCode="0.0">
                  <c:v>40.720389818737232</c:v>
                </c:pt>
                <c:pt idx="26" formatCode="0.0">
                  <c:v>36.984260204635341</c:v>
                </c:pt>
                <c:pt idx="27" formatCode="0.0">
                  <c:v>54.947472792596002</c:v>
                </c:pt>
                <c:pt idx="28" formatCode="0.0">
                  <c:v>5.2947651116184602</c:v>
                </c:pt>
                <c:pt idx="29" formatCode="0.0">
                  <c:v>-10.517018628483449</c:v>
                </c:pt>
                <c:pt idx="30" formatCode="0.0">
                  <c:v>25.275189942791084</c:v>
                </c:pt>
                <c:pt idx="31" formatCode="0.0">
                  <c:v>-18.486413836549232</c:v>
                </c:pt>
                <c:pt idx="32" formatCode="0.0">
                  <c:v>-15.741431475862647</c:v>
                </c:pt>
              </c:numCache>
            </c:numRef>
          </c:val>
        </c:ser>
        <c:ser>
          <c:idx val="3"/>
          <c:order val="3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'317010071005_Dati'!$F$4:$F$106</c:f>
              <c:numCache>
                <c:formatCode>General</c:formatCode>
                <c:ptCount val="103"/>
                <c:pt idx="8" formatCode="0.0">
                  <c:v>10.72189968982992</c:v>
                </c:pt>
                <c:pt idx="9" formatCode="0.0">
                  <c:v>10.72189968982992</c:v>
                </c:pt>
                <c:pt idx="10" formatCode="0.0">
                  <c:v>10.72189968982992</c:v>
                </c:pt>
                <c:pt idx="11" formatCode="0.0">
                  <c:v>10.72189968982992</c:v>
                </c:pt>
                <c:pt idx="12" formatCode="0.0">
                  <c:v>10.72189968982992</c:v>
                </c:pt>
                <c:pt idx="13" formatCode="0.0">
                  <c:v>10.72189968982992</c:v>
                </c:pt>
                <c:pt idx="14" formatCode="0.0">
                  <c:v>10.72189968982992</c:v>
                </c:pt>
                <c:pt idx="15" formatCode="0.0">
                  <c:v>10.72189968982992</c:v>
                </c:pt>
                <c:pt idx="16" formatCode="0.0">
                  <c:v>10.72189968982992</c:v>
                </c:pt>
                <c:pt idx="17" formatCode="0.0">
                  <c:v>10.72189968982992</c:v>
                </c:pt>
                <c:pt idx="18" formatCode="0.0">
                  <c:v>10.72189968982992</c:v>
                </c:pt>
                <c:pt idx="19" formatCode="0.0">
                  <c:v>10.72189968982992</c:v>
                </c:pt>
                <c:pt idx="20" formatCode="0.0">
                  <c:v>10.72189968982992</c:v>
                </c:pt>
                <c:pt idx="21" formatCode="0.0">
                  <c:v>10.72189968982992</c:v>
                </c:pt>
                <c:pt idx="22" formatCode="0.0">
                  <c:v>10.72189968982992</c:v>
                </c:pt>
                <c:pt idx="23" formatCode="0.0">
                  <c:v>10.72189968982992</c:v>
                </c:pt>
                <c:pt idx="24" formatCode="0.0">
                  <c:v>10.72189968982992</c:v>
                </c:pt>
                <c:pt idx="25" formatCode="0.0">
                  <c:v>10.72189968982992</c:v>
                </c:pt>
                <c:pt idx="26" formatCode="0.0">
                  <c:v>10.72189968982992</c:v>
                </c:pt>
                <c:pt idx="27" formatCode="0.0">
                  <c:v>10.72189968982992</c:v>
                </c:pt>
                <c:pt idx="28" formatCode="0.0">
                  <c:v>10.72189968982992</c:v>
                </c:pt>
                <c:pt idx="29" formatCode="0.0">
                  <c:v>10.72189968982992</c:v>
                </c:pt>
                <c:pt idx="30" formatCode="0.0">
                  <c:v>10.72189968982992</c:v>
                </c:pt>
                <c:pt idx="31" formatCode="0.0">
                  <c:v>10.72189968982992</c:v>
                </c:pt>
                <c:pt idx="32" formatCode="0.0">
                  <c:v>10.72189968982992</c:v>
                </c:pt>
              </c:numCache>
            </c:numRef>
          </c:val>
        </c:ser>
        <c:ser>
          <c:idx val="4"/>
          <c:order val="4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'317010071005_Dati'!$G$4:$G$106</c:f>
              <c:numCache>
                <c:formatCode>General</c:formatCode>
                <c:ptCount val="103"/>
                <c:pt idx="33" formatCode="0.0">
                  <c:v>24.270745705361282</c:v>
                </c:pt>
                <c:pt idx="34" formatCode="0.0">
                  <c:v>0.88619987331692585</c:v>
                </c:pt>
                <c:pt idx="35" formatCode="0.0">
                  <c:v>8.4422580019845412</c:v>
                </c:pt>
                <c:pt idx="36" formatCode="0.0">
                  <c:v>2.5894305676767582</c:v>
                </c:pt>
                <c:pt idx="37" formatCode="0.0">
                  <c:v>-5.3820956284799317</c:v>
                </c:pt>
                <c:pt idx="38" formatCode="0.0">
                  <c:v>-2.4287317390453418</c:v>
                </c:pt>
                <c:pt idx="39" formatCode="0.0">
                  <c:v>-11.378329849759027</c:v>
                </c:pt>
                <c:pt idx="40" formatCode="0.0">
                  <c:v>36.625399961201012</c:v>
                </c:pt>
                <c:pt idx="41" formatCode="0.0">
                  <c:v>3.4644332030579412</c:v>
                </c:pt>
                <c:pt idx="42" formatCode="0.0">
                  <c:v>20.788646980510009</c:v>
                </c:pt>
                <c:pt idx="43" formatCode="0.0">
                  <c:v>17.510291259840457</c:v>
                </c:pt>
                <c:pt idx="44" formatCode="0.0">
                  <c:v>12.773005837414226</c:v>
                </c:pt>
                <c:pt idx="45" formatCode="0.0">
                  <c:v>29.004695123491345</c:v>
                </c:pt>
                <c:pt idx="46" formatCode="0.0">
                  <c:v>8.5331751611516715</c:v>
                </c:pt>
                <c:pt idx="47" formatCode="0.0">
                  <c:v>-15.578623744604743</c:v>
                </c:pt>
                <c:pt idx="48" formatCode="0.0">
                  <c:v>-15.205630181749656</c:v>
                </c:pt>
                <c:pt idx="49" formatCode="0.0">
                  <c:v>18.679492656498091</c:v>
                </c:pt>
                <c:pt idx="50" formatCode="0.0">
                  <c:v>-20.546543601222588</c:v>
                </c:pt>
                <c:pt idx="51" formatCode="0.0">
                  <c:v>16.467346783983476</c:v>
                </c:pt>
                <c:pt idx="52" formatCode="0.0">
                  <c:v>23.733501359507414</c:v>
                </c:pt>
                <c:pt idx="53" formatCode="0.0">
                  <c:v>1.304384455672853</c:v>
                </c:pt>
                <c:pt idx="54" formatCode="0.0">
                  <c:v>20.984459727873322</c:v>
                </c:pt>
                <c:pt idx="55" formatCode="0.0">
                  <c:v>8.1794586133485048</c:v>
                </c:pt>
                <c:pt idx="56" formatCode="0.0">
                  <c:v>20.08256293551857</c:v>
                </c:pt>
                <c:pt idx="57" formatCode="0.0">
                  <c:v>-31.704457372035229</c:v>
                </c:pt>
                <c:pt idx="58" formatCode="0.0">
                  <c:v>24.209497130773332</c:v>
                </c:pt>
                <c:pt idx="59" formatCode="0.0">
                  <c:v>6.152985591354577</c:v>
                </c:pt>
              </c:numCache>
            </c:numRef>
          </c:val>
        </c:ser>
        <c:ser>
          <c:idx val="5"/>
          <c:order val="5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'317010071005_Dati'!$H$4:$H$106</c:f>
              <c:numCache>
                <c:formatCode>General</c:formatCode>
                <c:ptCount val="103"/>
                <c:pt idx="33" formatCode="0.0">
                  <c:v>7.4984281041718743</c:v>
                </c:pt>
                <c:pt idx="34" formatCode="0.0">
                  <c:v>7.4984281041718743</c:v>
                </c:pt>
                <c:pt idx="35" formatCode="0.0">
                  <c:v>7.4984281041718743</c:v>
                </c:pt>
                <c:pt idx="36" formatCode="0.0">
                  <c:v>7.4984281041718743</c:v>
                </c:pt>
                <c:pt idx="37" formatCode="0.0">
                  <c:v>7.4984281041718743</c:v>
                </c:pt>
                <c:pt idx="38" formatCode="0.0">
                  <c:v>7.4984281041718743</c:v>
                </c:pt>
                <c:pt idx="39" formatCode="0.0">
                  <c:v>7.4984281041718743</c:v>
                </c:pt>
                <c:pt idx="40" formatCode="0.0">
                  <c:v>7.4984281041718743</c:v>
                </c:pt>
                <c:pt idx="41" formatCode="0.0">
                  <c:v>7.4984281041718743</c:v>
                </c:pt>
                <c:pt idx="42" formatCode="0.0">
                  <c:v>7.4984281041718743</c:v>
                </c:pt>
                <c:pt idx="43" formatCode="0.0">
                  <c:v>7.4984281041718743</c:v>
                </c:pt>
                <c:pt idx="44" formatCode="0.0">
                  <c:v>7.4984281041718743</c:v>
                </c:pt>
                <c:pt idx="45" formatCode="0.0">
                  <c:v>7.4984281041718743</c:v>
                </c:pt>
                <c:pt idx="46" formatCode="0.0">
                  <c:v>7.4984281041718743</c:v>
                </c:pt>
                <c:pt idx="47" formatCode="0.0">
                  <c:v>7.4984281041718743</c:v>
                </c:pt>
                <c:pt idx="48" formatCode="0.0">
                  <c:v>7.4984281041718743</c:v>
                </c:pt>
                <c:pt idx="49" formatCode="0.0">
                  <c:v>7.4984281041718743</c:v>
                </c:pt>
                <c:pt idx="50" formatCode="0.0">
                  <c:v>7.4984281041718743</c:v>
                </c:pt>
                <c:pt idx="51" formatCode="0.0">
                  <c:v>7.4984281041718743</c:v>
                </c:pt>
                <c:pt idx="52" formatCode="0.0">
                  <c:v>7.4984281041718743</c:v>
                </c:pt>
                <c:pt idx="53" formatCode="0.0">
                  <c:v>7.4984281041718743</c:v>
                </c:pt>
                <c:pt idx="54" formatCode="0.0">
                  <c:v>7.4984281041718743</c:v>
                </c:pt>
                <c:pt idx="55" formatCode="0.0">
                  <c:v>7.4984281041718743</c:v>
                </c:pt>
                <c:pt idx="56" formatCode="0.0">
                  <c:v>7.4984281041718743</c:v>
                </c:pt>
                <c:pt idx="57" formatCode="0.0">
                  <c:v>7.4984281041718743</c:v>
                </c:pt>
                <c:pt idx="58" formatCode="0.0">
                  <c:v>7.4984281041718743</c:v>
                </c:pt>
                <c:pt idx="59" formatCode="0.0">
                  <c:v>7.4984281041718743</c:v>
                </c:pt>
              </c:numCache>
            </c:numRef>
          </c:val>
        </c:ser>
        <c:ser>
          <c:idx val="6"/>
          <c:order val="6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'317010071005_Dati'!$I$4:$I$106</c:f>
              <c:numCache>
                <c:formatCode>General</c:formatCode>
                <c:ptCount val="103"/>
                <c:pt idx="60" formatCode="0.0">
                  <c:v>-2.4346853266051616</c:v>
                </c:pt>
                <c:pt idx="61" formatCode="0.0">
                  <c:v>56.147400587449219</c:v>
                </c:pt>
                <c:pt idx="62" formatCode="0.0">
                  <c:v>34.844026058905349</c:v>
                </c:pt>
                <c:pt idx="63" formatCode="0.0">
                  <c:v>10.593210272098702</c:v>
                </c:pt>
                <c:pt idx="64" formatCode="0.0">
                  <c:v>13.354216596518782</c:v>
                </c:pt>
                <c:pt idx="65" formatCode="0.0">
                  <c:v>-3.9631927076548203</c:v>
                </c:pt>
                <c:pt idx="66" formatCode="0.0">
                  <c:v>45.611535584841789</c:v>
                </c:pt>
                <c:pt idx="67" formatCode="0.0">
                  <c:v>39.190973629821308</c:v>
                </c:pt>
                <c:pt idx="68" formatCode="0.0">
                  <c:v>2.0190698558364772</c:v>
                </c:pt>
                <c:pt idx="69" formatCode="0.0">
                  <c:v>-0.54780958609196517</c:v>
                </c:pt>
                <c:pt idx="70" formatCode="0.0">
                  <c:v>11.758128843224368</c:v>
                </c:pt>
                <c:pt idx="71" formatCode="0.0">
                  <c:v>-22.074157699437325</c:v>
                </c:pt>
                <c:pt idx="72" formatCode="0.0">
                  <c:v>0.65545618647223558</c:v>
                </c:pt>
                <c:pt idx="73" formatCode="0.0">
                  <c:v>14.724443343692201</c:v>
                </c:pt>
                <c:pt idx="74" formatCode="0.0">
                  <c:v>0.89724972998612851</c:v>
                </c:pt>
              </c:numCache>
            </c:numRef>
          </c:val>
        </c:ser>
        <c:ser>
          <c:idx val="7"/>
          <c:order val="7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'317010071005_Dati'!$J$4:$J$106</c:f>
              <c:numCache>
                <c:formatCode>General</c:formatCode>
                <c:ptCount val="103"/>
                <c:pt idx="60" formatCode="0.0">
                  <c:v>13.3850576912705</c:v>
                </c:pt>
                <c:pt idx="61" formatCode="0.0">
                  <c:v>13.3850576912705</c:v>
                </c:pt>
                <c:pt idx="62" formatCode="0.0">
                  <c:v>13.3850576912705</c:v>
                </c:pt>
                <c:pt idx="63" formatCode="0.0">
                  <c:v>13.3850576912705</c:v>
                </c:pt>
                <c:pt idx="64" formatCode="0.0">
                  <c:v>13.3850576912705</c:v>
                </c:pt>
                <c:pt idx="65" formatCode="0.0">
                  <c:v>13.3850576912705</c:v>
                </c:pt>
                <c:pt idx="66" formatCode="0.0">
                  <c:v>13.3850576912705</c:v>
                </c:pt>
                <c:pt idx="67" formatCode="0.0">
                  <c:v>13.3850576912705</c:v>
                </c:pt>
                <c:pt idx="68" formatCode="0.0">
                  <c:v>13.3850576912705</c:v>
                </c:pt>
                <c:pt idx="69" formatCode="0.0">
                  <c:v>13.3850576912705</c:v>
                </c:pt>
                <c:pt idx="70" formatCode="0.0">
                  <c:v>13.3850576912705</c:v>
                </c:pt>
                <c:pt idx="71" formatCode="0.0">
                  <c:v>13.3850576912705</c:v>
                </c:pt>
                <c:pt idx="72" formatCode="0.0">
                  <c:v>13.3850576912705</c:v>
                </c:pt>
                <c:pt idx="73" formatCode="0.0">
                  <c:v>13.3850576912705</c:v>
                </c:pt>
                <c:pt idx="74" formatCode="0.0">
                  <c:v>13.3850576912705</c:v>
                </c:pt>
              </c:numCache>
            </c:numRef>
          </c:val>
        </c:ser>
        <c:ser>
          <c:idx val="8"/>
          <c:order val="8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'317010071005_Dati'!$K$4:$K$106</c:f>
              <c:numCache>
                <c:formatCode>General</c:formatCode>
                <c:ptCount val="103"/>
                <c:pt idx="75" formatCode="0.0">
                  <c:v>69.396971493814959</c:v>
                </c:pt>
                <c:pt idx="76" formatCode="0.0">
                  <c:v>-10.717461436988568</c:v>
                </c:pt>
                <c:pt idx="77" formatCode="0.0">
                  <c:v>22.488714202376634</c:v>
                </c:pt>
                <c:pt idx="78" formatCode="0.0">
                  <c:v>12.851406560243692</c:v>
                </c:pt>
                <c:pt idx="79" formatCode="0.0">
                  <c:v>-24.093191179943453</c:v>
                </c:pt>
                <c:pt idx="80" formatCode="0.0">
                  <c:v>16.134130614438725</c:v>
                </c:pt>
                <c:pt idx="81" formatCode="0.0">
                  <c:v>-1.793154873415105</c:v>
                </c:pt>
                <c:pt idx="82" formatCode="0.0">
                  <c:v>31.148988341061553</c:v>
                </c:pt>
              </c:numCache>
            </c:numRef>
          </c:val>
        </c:ser>
        <c:ser>
          <c:idx val="9"/>
          <c:order val="9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'317010071005_Dati'!$L$4:$L$106</c:f>
              <c:numCache>
                <c:formatCode>General</c:formatCode>
                <c:ptCount val="103"/>
                <c:pt idx="75" formatCode="0.0">
                  <c:v>14.427050465198548</c:v>
                </c:pt>
                <c:pt idx="76" formatCode="0.0">
                  <c:v>14.427050465198548</c:v>
                </c:pt>
                <c:pt idx="77" formatCode="0.0">
                  <c:v>14.427050465198548</c:v>
                </c:pt>
                <c:pt idx="78" formatCode="0.0">
                  <c:v>14.427050465198548</c:v>
                </c:pt>
                <c:pt idx="79" formatCode="0.0">
                  <c:v>14.427050465198548</c:v>
                </c:pt>
                <c:pt idx="80" formatCode="0.0">
                  <c:v>14.427050465198548</c:v>
                </c:pt>
                <c:pt idx="81" formatCode="0.0">
                  <c:v>14.427050465198548</c:v>
                </c:pt>
                <c:pt idx="82" formatCode="0.0">
                  <c:v>14.427050465198548</c:v>
                </c:pt>
              </c:numCache>
            </c:numRef>
          </c:val>
        </c:ser>
        <c:ser>
          <c:idx val="10"/>
          <c:order val="1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'317010071005_Dati'!$M$4:$M$106</c:f>
              <c:numCache>
                <c:formatCode>General</c:formatCode>
                <c:ptCount val="103"/>
                <c:pt idx="83" formatCode="0.0">
                  <c:v>24.415492442086887</c:v>
                </c:pt>
                <c:pt idx="84" formatCode="0.0">
                  <c:v>20.404232446306189</c:v>
                </c:pt>
                <c:pt idx="85" formatCode="0.0">
                  <c:v>28.938763886985949</c:v>
                </c:pt>
                <c:pt idx="86" formatCode="0.0">
                  <c:v>30.859389892123819</c:v>
                </c:pt>
                <c:pt idx="87" formatCode="0.0">
                  <c:v>65.035629263589044</c:v>
                </c:pt>
                <c:pt idx="88" formatCode="0.0">
                  <c:v>17.083630718876787</c:v>
                </c:pt>
                <c:pt idx="89" formatCode="0.0">
                  <c:v>51.527509938354683</c:v>
                </c:pt>
                <c:pt idx="90" formatCode="0.0">
                  <c:v>34.692548140223984</c:v>
                </c:pt>
                <c:pt idx="91" formatCode="0.0">
                  <c:v>-19.280806267618104</c:v>
                </c:pt>
                <c:pt idx="92" formatCode="0.0">
                  <c:v>52.066385173654396</c:v>
                </c:pt>
                <c:pt idx="93" formatCode="0.0">
                  <c:v>31.058584697235503</c:v>
                </c:pt>
                <c:pt idx="94" formatCode="0.0">
                  <c:v>17.467698157639575</c:v>
                </c:pt>
                <c:pt idx="95" formatCode="0.0">
                  <c:v>24.290017838969824</c:v>
                </c:pt>
                <c:pt idx="96" formatCode="0.0">
                  <c:v>45.138510656131075</c:v>
                </c:pt>
                <c:pt idx="97" formatCode="0.0">
                  <c:v>30.327810886529527</c:v>
                </c:pt>
                <c:pt idx="98" formatCode="0.0">
                  <c:v>29.999481271907527</c:v>
                </c:pt>
                <c:pt idx="99" formatCode="0.0">
                  <c:v>41.222728740411362</c:v>
                </c:pt>
                <c:pt idx="100" formatCode="0.0">
                  <c:v>49.426920231423431</c:v>
                </c:pt>
                <c:pt idx="101" formatCode="0.0">
                  <c:v>30.462937453936938</c:v>
                </c:pt>
                <c:pt idx="102" formatCode="0.0">
                  <c:v>58.119201565749684</c:v>
                </c:pt>
              </c:numCache>
            </c:numRef>
          </c:val>
        </c:ser>
        <c:ser>
          <c:idx val="11"/>
          <c:order val="1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'317010071005_Dati'!$A$4:$B$106</c:f>
              <c:multiLvlStrCache>
                <c:ptCount val="103"/>
                <c:lvl>
                  <c:pt idx="0">
                    <c:v>A1</c:v>
                  </c:pt>
                  <c:pt idx="1">
                    <c:v>A2_a</c:v>
                  </c:pt>
                  <c:pt idx="2">
                    <c:v>A2_b</c:v>
                  </c:pt>
                  <c:pt idx="3">
                    <c:v>A2_c</c:v>
                  </c:pt>
                  <c:pt idx="4">
                    <c:v>A2_d</c:v>
                  </c:pt>
                  <c:pt idx="5">
                    <c:v>A3</c:v>
                  </c:pt>
                  <c:pt idx="6">
                    <c:v>A4</c:v>
                  </c:pt>
                  <c:pt idx="7">
                    <c:v>A5</c:v>
                  </c:pt>
                  <c:pt idx="8">
                    <c:v>B1</c:v>
                  </c:pt>
                  <c:pt idx="9">
                    <c:v>B2</c:v>
                  </c:pt>
                  <c:pt idx="10">
                    <c:v>B3</c:v>
                  </c:pt>
                  <c:pt idx="11">
                    <c:v>B4</c:v>
                  </c:pt>
                  <c:pt idx="12">
                    <c:v>B5</c:v>
                  </c:pt>
                  <c:pt idx="13">
                    <c:v>B6</c:v>
                  </c:pt>
                  <c:pt idx="14">
                    <c:v>B7</c:v>
                  </c:pt>
                  <c:pt idx="15">
                    <c:v>B8</c:v>
                  </c:pt>
                  <c:pt idx="16">
                    <c:v>B9_a</c:v>
                  </c:pt>
                  <c:pt idx="17">
                    <c:v>B9_b</c:v>
                  </c:pt>
                  <c:pt idx="18">
                    <c:v>B9_c</c:v>
                  </c:pt>
                  <c:pt idx="19">
                    <c:v>B9_d</c:v>
                  </c:pt>
                  <c:pt idx="20">
                    <c:v>B9_e</c:v>
                  </c:pt>
                  <c:pt idx="21">
                    <c:v>B9_f</c:v>
                  </c:pt>
                  <c:pt idx="22">
                    <c:v>B10</c:v>
                  </c:pt>
                  <c:pt idx="23">
                    <c:v>B11</c:v>
                  </c:pt>
                  <c:pt idx="24">
                    <c:v>B12</c:v>
                  </c:pt>
                  <c:pt idx="25">
                    <c:v>B13</c:v>
                  </c:pt>
                  <c:pt idx="26">
                    <c:v>B14_a</c:v>
                  </c:pt>
                  <c:pt idx="27">
                    <c:v>B14_b</c:v>
                  </c:pt>
                  <c:pt idx="28">
                    <c:v>B15_a</c:v>
                  </c:pt>
                  <c:pt idx="29">
                    <c:v>B15_b</c:v>
                  </c:pt>
                  <c:pt idx="30">
                    <c:v>B15_c</c:v>
                  </c:pt>
                  <c:pt idx="31">
                    <c:v>B15_d</c:v>
                  </c:pt>
                  <c:pt idx="32">
                    <c:v>B16</c:v>
                  </c:pt>
                  <c:pt idx="33">
                    <c:v>C1</c:v>
                  </c:pt>
                  <c:pt idx="34">
                    <c:v>C2a_1</c:v>
                  </c:pt>
                  <c:pt idx="35">
                    <c:v>C2a_2</c:v>
                  </c:pt>
                  <c:pt idx="36">
                    <c:v>C2a_3</c:v>
                  </c:pt>
                  <c:pt idx="37">
                    <c:v>C2a_4</c:v>
                  </c:pt>
                  <c:pt idx="38">
                    <c:v>C2a_5</c:v>
                  </c:pt>
                  <c:pt idx="39">
                    <c:v>C2a_6</c:v>
                  </c:pt>
                  <c:pt idx="40">
                    <c:v>C2b</c:v>
                  </c:pt>
                  <c:pt idx="41">
                    <c:v>C3</c:v>
                  </c:pt>
                  <c:pt idx="42">
                    <c:v>C4_a</c:v>
                  </c:pt>
                  <c:pt idx="43">
                    <c:v>C4_b</c:v>
                  </c:pt>
                  <c:pt idx="44">
                    <c:v>C5</c:v>
                  </c:pt>
                  <c:pt idx="45">
                    <c:v>C6</c:v>
                  </c:pt>
                  <c:pt idx="46">
                    <c:v>C7</c:v>
                  </c:pt>
                  <c:pt idx="47">
                    <c:v>C8</c:v>
                  </c:pt>
                  <c:pt idx="48">
                    <c:v>C9</c:v>
                  </c:pt>
                  <c:pt idx="49">
                    <c:v>C10</c:v>
                  </c:pt>
                  <c:pt idx="50">
                    <c:v>C11</c:v>
                  </c:pt>
                  <c:pt idx="51">
                    <c:v>C12_a</c:v>
                  </c:pt>
                  <c:pt idx="52">
                    <c:v>C12_b</c:v>
                  </c:pt>
                  <c:pt idx="53">
                    <c:v>C12_c</c:v>
                  </c:pt>
                  <c:pt idx="54">
                    <c:v>C12_d</c:v>
                  </c:pt>
                  <c:pt idx="55">
                    <c:v>C12_e</c:v>
                  </c:pt>
                  <c:pt idx="56">
                    <c:v>C12_f</c:v>
                  </c:pt>
                  <c:pt idx="57">
                    <c:v>C12_g</c:v>
                  </c:pt>
                  <c:pt idx="58">
                    <c:v>C12_h</c:v>
                  </c:pt>
                  <c:pt idx="59">
                    <c:v>C13</c:v>
                  </c:pt>
                  <c:pt idx="60">
                    <c:v>D1</c:v>
                  </c:pt>
                  <c:pt idx="61">
                    <c:v>D2</c:v>
                  </c:pt>
                  <c:pt idx="62">
                    <c:v>D3</c:v>
                  </c:pt>
                  <c:pt idx="63">
                    <c:v>D4</c:v>
                  </c:pt>
                  <c:pt idx="64">
                    <c:v>D5</c:v>
                  </c:pt>
                  <c:pt idx="65">
                    <c:v>D6_a</c:v>
                  </c:pt>
                  <c:pt idx="66">
                    <c:v>D6_b</c:v>
                  </c:pt>
                  <c:pt idx="67">
                    <c:v>D7</c:v>
                  </c:pt>
                  <c:pt idx="68">
                    <c:v>D8</c:v>
                  </c:pt>
                  <c:pt idx="69">
                    <c:v>D9</c:v>
                  </c:pt>
                  <c:pt idx="70">
                    <c:v>D10_a</c:v>
                  </c:pt>
                  <c:pt idx="71">
                    <c:v>D10_b</c:v>
                  </c:pt>
                  <c:pt idx="72">
                    <c:v>D10_c</c:v>
                  </c:pt>
                  <c:pt idx="73">
                    <c:v>D10_d</c:v>
                  </c:pt>
                  <c:pt idx="74">
                    <c:v>D10_e</c:v>
                  </c:pt>
                  <c:pt idx="75">
                    <c:v>E1</c:v>
                  </c:pt>
                  <c:pt idx="76">
                    <c:v>E2</c:v>
                  </c:pt>
                  <c:pt idx="77">
                    <c:v>E3_a</c:v>
                  </c:pt>
                  <c:pt idx="78">
                    <c:v>E3_b</c:v>
                  </c:pt>
                  <c:pt idx="79">
                    <c:v>E3_c</c:v>
                  </c:pt>
                  <c:pt idx="80">
                    <c:v>E3_d</c:v>
                  </c:pt>
                  <c:pt idx="81">
                    <c:v>E4</c:v>
                  </c:pt>
                  <c:pt idx="82">
                    <c:v>E5</c:v>
                  </c:pt>
                  <c:pt idx="83">
                    <c:v>F1</c:v>
                  </c:pt>
                  <c:pt idx="84">
                    <c:v>F2</c:v>
                  </c:pt>
                  <c:pt idx="85">
                    <c:v>F3_a</c:v>
                  </c:pt>
                  <c:pt idx="86">
                    <c:v>F3_b</c:v>
                  </c:pt>
                  <c:pt idx="87">
                    <c:v>F3_c</c:v>
                  </c:pt>
                  <c:pt idx="88">
                    <c:v>F3_d</c:v>
                  </c:pt>
                  <c:pt idx="89">
                    <c:v>F3_e</c:v>
                  </c:pt>
                  <c:pt idx="90">
                    <c:v>F3_f</c:v>
                  </c:pt>
                  <c:pt idx="91">
                    <c:v>F4</c:v>
                  </c:pt>
                  <c:pt idx="92">
                    <c:v>F5</c:v>
                  </c:pt>
                  <c:pt idx="93">
                    <c:v>F6</c:v>
                  </c:pt>
                  <c:pt idx="94">
                    <c:v>F7_a</c:v>
                  </c:pt>
                  <c:pt idx="95">
                    <c:v>F7_b</c:v>
                  </c:pt>
                  <c:pt idx="96">
                    <c:v>F7_c</c:v>
                  </c:pt>
                  <c:pt idx="97">
                    <c:v>F7_d</c:v>
                  </c:pt>
                  <c:pt idx="98">
                    <c:v>F8_a</c:v>
                  </c:pt>
                  <c:pt idx="99">
                    <c:v>F8_b</c:v>
                  </c:pt>
                  <c:pt idx="100">
                    <c:v>F8_c</c:v>
                  </c:pt>
                  <c:pt idx="101">
                    <c:v>F9</c:v>
                  </c:pt>
                  <c:pt idx="102">
                    <c:v>F10</c:v>
                  </c:pt>
                </c:lvl>
                <c:lvl>
                  <c:pt idx="0">
                    <c:v>Testo
regolativo</c:v>
                  </c:pt>
                  <c:pt idx="8">
                    <c:v>Testo
narrativo</c:v>
                  </c:pt>
                  <c:pt idx="33">
                    <c:v>Testo
poetico</c:v>
                  </c:pt>
                  <c:pt idx="60">
                    <c:v>Testo
espositivo-misto</c:v>
                  </c:pt>
                  <c:pt idx="75">
                    <c:v>Testo esp.
argom.</c:v>
                  </c:pt>
                  <c:pt idx="83">
                    <c:v>Grammatica</c:v>
                  </c:pt>
                </c:lvl>
              </c:multiLvlStrCache>
            </c:multiLvlStrRef>
          </c:cat>
          <c:val>
            <c:numRef>
              <c:f>'317010071005_Dati'!$N$4:$N$106</c:f>
              <c:numCache>
                <c:formatCode>General</c:formatCode>
                <c:ptCount val="103"/>
                <c:pt idx="83" formatCode="0.0">
                  <c:v>33.162833356726011</c:v>
                </c:pt>
                <c:pt idx="84" formatCode="0.0">
                  <c:v>33.162833356726011</c:v>
                </c:pt>
                <c:pt idx="85" formatCode="0.0">
                  <c:v>33.162833356726011</c:v>
                </c:pt>
                <c:pt idx="86" formatCode="0.0">
                  <c:v>33.162833356726011</c:v>
                </c:pt>
                <c:pt idx="87" formatCode="0.0">
                  <c:v>33.162833356726011</c:v>
                </c:pt>
                <c:pt idx="88" formatCode="0.0">
                  <c:v>33.162833356726011</c:v>
                </c:pt>
                <c:pt idx="89" formatCode="0.0">
                  <c:v>33.162833356726011</c:v>
                </c:pt>
                <c:pt idx="90" formatCode="0.0">
                  <c:v>33.162833356726011</c:v>
                </c:pt>
                <c:pt idx="91" formatCode="0.0">
                  <c:v>33.162833356726011</c:v>
                </c:pt>
                <c:pt idx="92" formatCode="0.0">
                  <c:v>33.162833356726011</c:v>
                </c:pt>
                <c:pt idx="93" formatCode="0.0">
                  <c:v>33.162833356726011</c:v>
                </c:pt>
                <c:pt idx="94" formatCode="0.0">
                  <c:v>33.162833356726011</c:v>
                </c:pt>
                <c:pt idx="95" formatCode="0.0">
                  <c:v>33.162833356726011</c:v>
                </c:pt>
                <c:pt idx="96" formatCode="0.0">
                  <c:v>33.162833356726011</c:v>
                </c:pt>
                <c:pt idx="97" formatCode="0.0">
                  <c:v>33.162833356726011</c:v>
                </c:pt>
                <c:pt idx="98" formatCode="0.0">
                  <c:v>33.162833356726011</c:v>
                </c:pt>
                <c:pt idx="99" formatCode="0.0">
                  <c:v>33.162833356726011</c:v>
                </c:pt>
                <c:pt idx="100" formatCode="0.0">
                  <c:v>33.162833356726011</c:v>
                </c:pt>
                <c:pt idx="101" formatCode="0.0">
                  <c:v>33.162833356726011</c:v>
                </c:pt>
                <c:pt idx="102" formatCode="0.0">
                  <c:v>33.162833356726011</c:v>
                </c:pt>
              </c:numCache>
            </c:numRef>
          </c:val>
        </c:ser>
        <c:ser>
          <c:idx val="12"/>
          <c:order val="12"/>
          <c:tx>
            <c:v>Diff Classe-Italia</c:v>
          </c:tx>
          <c:spPr>
            <a:ln w="38100">
              <a:solidFill>
                <a:srgbClr val="0000FF"/>
              </a:solidFill>
              <a:prstDash val="sysDash"/>
            </a:ln>
          </c:spPr>
          <c:marker>
            <c:symbol val="none"/>
          </c:marker>
          <c:val>
            <c:numLit>
              <c:formatCode>General</c:formatCode>
              <c:ptCount val="103"/>
              <c:pt idx="0">
                <c:v>13.527988647387055</c:v>
              </c:pt>
              <c:pt idx="1">
                <c:v>13.527988647387055</c:v>
              </c:pt>
              <c:pt idx="2">
                <c:v>13.527988647387055</c:v>
              </c:pt>
              <c:pt idx="3">
                <c:v>13.527988647387055</c:v>
              </c:pt>
              <c:pt idx="4">
                <c:v>13.527988647387055</c:v>
              </c:pt>
              <c:pt idx="5">
                <c:v>13.527988647387055</c:v>
              </c:pt>
              <c:pt idx="6">
                <c:v>13.527988647387055</c:v>
              </c:pt>
              <c:pt idx="7">
                <c:v>13.527988647387055</c:v>
              </c:pt>
              <c:pt idx="8">
                <c:v>13.527988647387055</c:v>
              </c:pt>
              <c:pt idx="9">
                <c:v>13.527988647387055</c:v>
              </c:pt>
              <c:pt idx="10">
                <c:v>13.527988647387055</c:v>
              </c:pt>
              <c:pt idx="11">
                <c:v>13.527988647387055</c:v>
              </c:pt>
              <c:pt idx="12">
                <c:v>13.527988647387055</c:v>
              </c:pt>
              <c:pt idx="13">
                <c:v>13.527988647387055</c:v>
              </c:pt>
              <c:pt idx="14">
                <c:v>13.527988647387055</c:v>
              </c:pt>
              <c:pt idx="15">
                <c:v>13.527988647387055</c:v>
              </c:pt>
              <c:pt idx="16">
                <c:v>13.527988647387055</c:v>
              </c:pt>
              <c:pt idx="17">
                <c:v>13.527988647387055</c:v>
              </c:pt>
              <c:pt idx="18">
                <c:v>13.527988647387055</c:v>
              </c:pt>
              <c:pt idx="19">
                <c:v>13.527988647387055</c:v>
              </c:pt>
              <c:pt idx="20">
                <c:v>13.527988647387055</c:v>
              </c:pt>
              <c:pt idx="21">
                <c:v>13.527988647387055</c:v>
              </c:pt>
              <c:pt idx="22">
                <c:v>13.527988647387055</c:v>
              </c:pt>
              <c:pt idx="23">
                <c:v>13.527988647387055</c:v>
              </c:pt>
              <c:pt idx="24">
                <c:v>13.527988647387055</c:v>
              </c:pt>
              <c:pt idx="25">
                <c:v>13.527988647387055</c:v>
              </c:pt>
              <c:pt idx="26">
                <c:v>13.527988647387055</c:v>
              </c:pt>
              <c:pt idx="27">
                <c:v>13.527988647387055</c:v>
              </c:pt>
              <c:pt idx="28">
                <c:v>13.527988647387055</c:v>
              </c:pt>
              <c:pt idx="29">
                <c:v>13.527988647387055</c:v>
              </c:pt>
              <c:pt idx="30">
                <c:v>13.527988647387055</c:v>
              </c:pt>
              <c:pt idx="31">
                <c:v>13.527988647387055</c:v>
              </c:pt>
              <c:pt idx="32">
                <c:v>13.527988647387055</c:v>
              </c:pt>
              <c:pt idx="33">
                <c:v>13.527988647387055</c:v>
              </c:pt>
              <c:pt idx="34">
                <c:v>13.527988647387055</c:v>
              </c:pt>
              <c:pt idx="35">
                <c:v>13.527988647387055</c:v>
              </c:pt>
              <c:pt idx="36">
                <c:v>13.527988647387055</c:v>
              </c:pt>
              <c:pt idx="37">
                <c:v>13.527988647387055</c:v>
              </c:pt>
              <c:pt idx="38">
                <c:v>13.527988647387055</c:v>
              </c:pt>
              <c:pt idx="39">
                <c:v>13.527988647387055</c:v>
              </c:pt>
              <c:pt idx="40">
                <c:v>13.527988647387055</c:v>
              </c:pt>
              <c:pt idx="41">
                <c:v>13.527988647387055</c:v>
              </c:pt>
              <c:pt idx="42">
                <c:v>13.527988647387055</c:v>
              </c:pt>
              <c:pt idx="43">
                <c:v>13.527988647387055</c:v>
              </c:pt>
              <c:pt idx="44">
                <c:v>13.527988647387055</c:v>
              </c:pt>
              <c:pt idx="45">
                <c:v>13.527988647387055</c:v>
              </c:pt>
              <c:pt idx="46">
                <c:v>13.527988647387055</c:v>
              </c:pt>
              <c:pt idx="47">
                <c:v>13.527988647387055</c:v>
              </c:pt>
              <c:pt idx="48">
                <c:v>13.527988647387055</c:v>
              </c:pt>
              <c:pt idx="49">
                <c:v>13.527988647387055</c:v>
              </c:pt>
              <c:pt idx="50">
                <c:v>13.527988647387055</c:v>
              </c:pt>
              <c:pt idx="51">
                <c:v>13.527988647387055</c:v>
              </c:pt>
              <c:pt idx="52">
                <c:v>13.527988647387055</c:v>
              </c:pt>
              <c:pt idx="53">
                <c:v>13.527988647387055</c:v>
              </c:pt>
              <c:pt idx="54">
                <c:v>13.527988647387055</c:v>
              </c:pt>
              <c:pt idx="55">
                <c:v>13.527988647387055</c:v>
              </c:pt>
              <c:pt idx="56">
                <c:v>13.527988647387055</c:v>
              </c:pt>
              <c:pt idx="57">
                <c:v>13.527988647387055</c:v>
              </c:pt>
              <c:pt idx="58">
                <c:v>13.527988647387055</c:v>
              </c:pt>
              <c:pt idx="59">
                <c:v>13.527988647387055</c:v>
              </c:pt>
              <c:pt idx="60">
                <c:v>13.527988647387055</c:v>
              </c:pt>
              <c:pt idx="61">
                <c:v>13.527988647387055</c:v>
              </c:pt>
              <c:pt idx="62">
                <c:v>13.527988647387055</c:v>
              </c:pt>
              <c:pt idx="63">
                <c:v>13.527988647387055</c:v>
              </c:pt>
              <c:pt idx="64">
                <c:v>13.527988647387055</c:v>
              </c:pt>
              <c:pt idx="65">
                <c:v>13.527988647387055</c:v>
              </c:pt>
              <c:pt idx="66">
                <c:v>13.527988647387055</c:v>
              </c:pt>
              <c:pt idx="67">
                <c:v>13.527988647387055</c:v>
              </c:pt>
              <c:pt idx="68">
                <c:v>13.527988647387055</c:v>
              </c:pt>
              <c:pt idx="69">
                <c:v>13.527988647387055</c:v>
              </c:pt>
              <c:pt idx="70">
                <c:v>13.527988647387055</c:v>
              </c:pt>
              <c:pt idx="71">
                <c:v>13.527988647387055</c:v>
              </c:pt>
              <c:pt idx="72">
                <c:v>13.527988647387055</c:v>
              </c:pt>
              <c:pt idx="73">
                <c:v>13.527988647387055</c:v>
              </c:pt>
              <c:pt idx="74">
                <c:v>13.527988647387055</c:v>
              </c:pt>
              <c:pt idx="75">
                <c:v>13.527988647387055</c:v>
              </c:pt>
              <c:pt idx="76">
                <c:v>13.527988647387055</c:v>
              </c:pt>
              <c:pt idx="77">
                <c:v>13.527988647387055</c:v>
              </c:pt>
              <c:pt idx="78">
                <c:v>13.527988647387055</c:v>
              </c:pt>
              <c:pt idx="79">
                <c:v>13.527988647387055</c:v>
              </c:pt>
              <c:pt idx="80">
                <c:v>13.527988647387055</c:v>
              </c:pt>
              <c:pt idx="81">
                <c:v>13.527988647387055</c:v>
              </c:pt>
              <c:pt idx="82">
                <c:v>13.527988647387055</c:v>
              </c:pt>
              <c:pt idx="83">
                <c:v>13.527988647387055</c:v>
              </c:pt>
              <c:pt idx="84">
                <c:v>13.527988647387055</c:v>
              </c:pt>
              <c:pt idx="85">
                <c:v>13.527988647387055</c:v>
              </c:pt>
              <c:pt idx="86">
                <c:v>13.527988647387055</c:v>
              </c:pt>
              <c:pt idx="87">
                <c:v>13.527988647387055</c:v>
              </c:pt>
              <c:pt idx="88">
                <c:v>13.527988647387055</c:v>
              </c:pt>
              <c:pt idx="89">
                <c:v>13.527988647387055</c:v>
              </c:pt>
              <c:pt idx="90">
                <c:v>13.527988647387055</c:v>
              </c:pt>
              <c:pt idx="91">
                <c:v>13.527988647387055</c:v>
              </c:pt>
              <c:pt idx="92">
                <c:v>13.527988647387055</c:v>
              </c:pt>
              <c:pt idx="93">
                <c:v>13.527988647387055</c:v>
              </c:pt>
              <c:pt idx="94">
                <c:v>13.527988647387055</c:v>
              </c:pt>
              <c:pt idx="95">
                <c:v>13.527988647387055</c:v>
              </c:pt>
              <c:pt idx="96">
                <c:v>13.527988647387055</c:v>
              </c:pt>
              <c:pt idx="97">
                <c:v>13.527988647387055</c:v>
              </c:pt>
              <c:pt idx="98">
                <c:v>13.527988647387055</c:v>
              </c:pt>
              <c:pt idx="99">
                <c:v>13.527988647387055</c:v>
              </c:pt>
              <c:pt idx="100">
                <c:v>13.527988647387055</c:v>
              </c:pt>
              <c:pt idx="101">
                <c:v>13.527988647387055</c:v>
              </c:pt>
              <c:pt idx="102">
                <c:v>13.527988647387055</c:v>
              </c:pt>
            </c:numLit>
          </c:val>
        </c:ser>
        <c:ser>
          <c:idx val="13"/>
          <c:order val="13"/>
          <c:tx>
            <c:v>ITALIA</c:v>
          </c:tx>
          <c:spPr>
            <a:ln w="38100">
              <a:solidFill>
                <a:srgbClr val="FF0000"/>
              </a:solidFill>
              <a:prstDash val="lgDash"/>
            </a:ln>
          </c:spPr>
          <c:marker>
            <c:symbol val="none"/>
          </c:marker>
          <c:val>
            <c:numLit>
              <c:formatCode>General</c:formatCode>
              <c:ptCount val="103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  <c:pt idx="9">
                <c:v>0</c:v>
              </c:pt>
              <c:pt idx="10">
                <c:v>0</c:v>
              </c:pt>
              <c:pt idx="11">
                <c:v>0</c:v>
              </c:pt>
              <c:pt idx="12">
                <c:v>0</c:v>
              </c:pt>
              <c:pt idx="13">
                <c:v>0</c:v>
              </c:pt>
              <c:pt idx="14">
                <c:v>0</c:v>
              </c:pt>
              <c:pt idx="15">
                <c:v>0</c:v>
              </c:pt>
              <c:pt idx="16">
                <c:v>0</c:v>
              </c:pt>
              <c:pt idx="17">
                <c:v>0</c:v>
              </c:pt>
              <c:pt idx="18">
                <c:v>0</c:v>
              </c:pt>
              <c:pt idx="19">
                <c:v>0</c:v>
              </c:pt>
              <c:pt idx="20">
                <c:v>0</c:v>
              </c:pt>
              <c:pt idx="21">
                <c:v>0</c:v>
              </c:pt>
              <c:pt idx="22">
                <c:v>0</c:v>
              </c:pt>
              <c:pt idx="23">
                <c:v>0</c:v>
              </c:pt>
              <c:pt idx="24">
                <c:v>0</c:v>
              </c:pt>
              <c:pt idx="25">
                <c:v>0</c:v>
              </c:pt>
              <c:pt idx="26">
                <c:v>0</c:v>
              </c:pt>
              <c:pt idx="27">
                <c:v>0</c:v>
              </c:pt>
              <c:pt idx="28">
                <c:v>0</c:v>
              </c:pt>
              <c:pt idx="29">
                <c:v>0</c:v>
              </c:pt>
              <c:pt idx="30">
                <c:v>0</c:v>
              </c:pt>
              <c:pt idx="31">
                <c:v>0</c:v>
              </c:pt>
              <c:pt idx="32">
                <c:v>0</c:v>
              </c:pt>
              <c:pt idx="33">
                <c:v>0</c:v>
              </c:pt>
              <c:pt idx="34">
                <c:v>0</c:v>
              </c:pt>
              <c:pt idx="35">
                <c:v>0</c:v>
              </c:pt>
              <c:pt idx="36">
                <c:v>0</c:v>
              </c:pt>
              <c:pt idx="37">
                <c:v>0</c:v>
              </c:pt>
              <c:pt idx="38">
                <c:v>0</c:v>
              </c:pt>
              <c:pt idx="39">
                <c:v>0</c:v>
              </c:pt>
              <c:pt idx="40">
                <c:v>0</c:v>
              </c:pt>
              <c:pt idx="41">
                <c:v>0</c:v>
              </c:pt>
              <c:pt idx="42">
                <c:v>0</c:v>
              </c:pt>
              <c:pt idx="43">
                <c:v>0</c:v>
              </c:pt>
              <c:pt idx="44">
                <c:v>0</c:v>
              </c:pt>
              <c:pt idx="45">
                <c:v>0</c:v>
              </c:pt>
              <c:pt idx="46">
                <c:v>0</c:v>
              </c:pt>
              <c:pt idx="47">
                <c:v>0</c:v>
              </c:pt>
              <c:pt idx="48">
                <c:v>0</c:v>
              </c:pt>
              <c:pt idx="49">
                <c:v>0</c:v>
              </c:pt>
              <c:pt idx="50">
                <c:v>0</c:v>
              </c:pt>
              <c:pt idx="51">
                <c:v>0</c:v>
              </c:pt>
              <c:pt idx="52">
                <c:v>0</c:v>
              </c:pt>
              <c:pt idx="53">
                <c:v>0</c:v>
              </c:pt>
              <c:pt idx="54">
                <c:v>0</c:v>
              </c:pt>
              <c:pt idx="55">
                <c:v>0</c:v>
              </c:pt>
              <c:pt idx="56">
                <c:v>0</c:v>
              </c:pt>
              <c:pt idx="57">
                <c:v>0</c:v>
              </c:pt>
              <c:pt idx="58">
                <c:v>0</c:v>
              </c:pt>
              <c:pt idx="59">
                <c:v>0</c:v>
              </c:pt>
              <c:pt idx="60">
                <c:v>0</c:v>
              </c:pt>
              <c:pt idx="61">
                <c:v>0</c:v>
              </c:pt>
              <c:pt idx="62">
                <c:v>0</c:v>
              </c:pt>
              <c:pt idx="63">
                <c:v>0</c:v>
              </c:pt>
              <c:pt idx="64">
                <c:v>0</c:v>
              </c:pt>
              <c:pt idx="65">
                <c:v>0</c:v>
              </c:pt>
              <c:pt idx="66">
                <c:v>0</c:v>
              </c:pt>
              <c:pt idx="67">
                <c:v>0</c:v>
              </c:pt>
              <c:pt idx="68">
                <c:v>0</c:v>
              </c:pt>
              <c:pt idx="69">
                <c:v>0</c:v>
              </c:pt>
              <c:pt idx="70">
                <c:v>0</c:v>
              </c:pt>
              <c:pt idx="71">
                <c:v>0</c:v>
              </c:pt>
              <c:pt idx="72">
                <c:v>0</c:v>
              </c:pt>
              <c:pt idx="73">
                <c:v>0</c:v>
              </c:pt>
              <c:pt idx="74">
                <c:v>0</c:v>
              </c:pt>
              <c:pt idx="75">
                <c:v>0</c:v>
              </c:pt>
              <c:pt idx="76">
                <c:v>0</c:v>
              </c:pt>
              <c:pt idx="77">
                <c:v>0</c:v>
              </c:pt>
              <c:pt idx="78">
                <c:v>0</c:v>
              </c:pt>
              <c:pt idx="79">
                <c:v>0</c:v>
              </c:pt>
              <c:pt idx="80">
                <c:v>0</c:v>
              </c:pt>
              <c:pt idx="81">
                <c:v>0</c:v>
              </c:pt>
              <c:pt idx="82">
                <c:v>0</c:v>
              </c:pt>
              <c:pt idx="83">
                <c:v>0</c:v>
              </c:pt>
              <c:pt idx="84">
                <c:v>0</c:v>
              </c:pt>
              <c:pt idx="85">
                <c:v>0</c:v>
              </c:pt>
              <c:pt idx="86">
                <c:v>0</c:v>
              </c:pt>
              <c:pt idx="87">
                <c:v>0</c:v>
              </c:pt>
              <c:pt idx="88">
                <c:v>0</c:v>
              </c:pt>
              <c:pt idx="89">
                <c:v>0</c:v>
              </c:pt>
              <c:pt idx="90">
                <c:v>0</c:v>
              </c:pt>
              <c:pt idx="91">
                <c:v>0</c:v>
              </c:pt>
              <c:pt idx="92">
                <c:v>0</c:v>
              </c:pt>
              <c:pt idx="93">
                <c:v>0</c:v>
              </c:pt>
              <c:pt idx="94">
                <c:v>0</c:v>
              </c:pt>
              <c:pt idx="95">
                <c:v>0</c:v>
              </c:pt>
              <c:pt idx="96">
                <c:v>0</c:v>
              </c:pt>
              <c:pt idx="97">
                <c:v>0</c:v>
              </c:pt>
              <c:pt idx="98">
                <c:v>0</c:v>
              </c:pt>
              <c:pt idx="99">
                <c:v>0</c:v>
              </c:pt>
              <c:pt idx="100">
                <c:v>0</c:v>
              </c:pt>
              <c:pt idx="101">
                <c:v>0</c:v>
              </c:pt>
              <c:pt idx="102">
                <c:v>0</c:v>
              </c:pt>
            </c:numLit>
          </c:val>
        </c:ser>
        <c:marker val="1"/>
        <c:axId val="132094976"/>
        <c:axId val="132141824"/>
      </c:lineChart>
      <c:catAx>
        <c:axId val="132094976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b="1"/>
            </a:pPr>
            <a:endParaRPr lang="it-IT"/>
          </a:p>
        </c:txPr>
        <c:crossAx val="132141824"/>
        <c:crosses val="autoZero"/>
        <c:auto val="1"/>
        <c:lblAlgn val="ctr"/>
        <c:lblOffset val="100"/>
        <c:tickLblSkip val="1"/>
        <c:tickMarkSkip val="1"/>
      </c:catAx>
      <c:valAx>
        <c:axId val="1321418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/>
                  <a:t>Differenza in punti percentuali</a:t>
                </a:r>
              </a:p>
            </c:rich>
          </c:tx>
          <c:layout/>
          <c:spPr>
            <a:effectLst/>
          </c:spPr>
        </c:title>
        <c:numFmt formatCode="0.0" sourceLinked="1"/>
        <c:tickLblPos val="nextTo"/>
        <c:crossAx val="132094976"/>
        <c:crossesAt val="1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u="none" strike="noStrike" baseline="0">
                <a:latin typeface="Arial"/>
                <a:ea typeface="Arial"/>
                <a:cs typeface="Arial"/>
              </a:defRPr>
            </a:pPr>
            <a:r>
              <a:rPr lang="it-IT" dirty="0"/>
              <a:t>SNV 2011/2012
Grafico 5b - Confronto tra risultato di classe e risultato nazionale (item per item)
nella prova di Matematica - Classe II secondaria di II grado (Classe </a:t>
            </a:r>
            <a:r>
              <a:rPr lang="it-IT" dirty="0" smtClean="0"/>
              <a:t> 2 C )</a:t>
            </a:r>
            <a:r>
              <a:rPr lang="it-IT" dirty="0"/>
              <a:t>
ISTITUTI PROFESSIONALI</a:t>
            </a:r>
            <a:endParaRPr dirty="0"/>
          </a:p>
        </c:rich>
      </c:tx>
      <c:layout/>
      <c:spPr>
        <a:effectLst/>
      </c:spPr>
    </c:title>
    <c:plotArea>
      <c:layout/>
      <c:lineChart>
        <c:grouping val="standard"/>
        <c:ser>
          <c:idx val="0"/>
          <c:order val="0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'317010071005_Dati'!$C$4:$C$57</c:f>
              <c:numCache>
                <c:formatCode>0.0</c:formatCode>
                <c:ptCount val="54"/>
                <c:pt idx="0">
                  <c:v>7.1881868417904</c:v>
                </c:pt>
                <c:pt idx="1">
                  <c:v>-29.480050749209926</c:v>
                </c:pt>
                <c:pt idx="2">
                  <c:v>-28.590566378239689</c:v>
                </c:pt>
                <c:pt idx="3">
                  <c:v>-21.57983003892711</c:v>
                </c:pt>
                <c:pt idx="4">
                  <c:v>20.03437734677453</c:v>
                </c:pt>
                <c:pt idx="5">
                  <c:v>-9.6574287964426127</c:v>
                </c:pt>
                <c:pt idx="6">
                  <c:v>-5.6221771695897669</c:v>
                </c:pt>
                <c:pt idx="7">
                  <c:v>78.787481551991419</c:v>
                </c:pt>
                <c:pt idx="8">
                  <c:v>49.953600317602721</c:v>
                </c:pt>
                <c:pt idx="9">
                  <c:v>10.875405839456111</c:v>
                </c:pt>
                <c:pt idx="10">
                  <c:v>-10.913369895340519</c:v>
                </c:pt>
                <c:pt idx="11">
                  <c:v>-9.954575394634384</c:v>
                </c:pt>
                <c:pt idx="12">
                  <c:v>-17.50756456776427</c:v>
                </c:pt>
                <c:pt idx="13">
                  <c:v>-6.4042242136204948</c:v>
                </c:pt>
                <c:pt idx="14">
                  <c:v>-7.2375641389651975</c:v>
                </c:pt>
                <c:pt idx="15">
                  <c:v>-14.626578422751416</c:v>
                </c:pt>
                <c:pt idx="16">
                  <c:v>-16.9681840318176</c:v>
                </c:pt>
              </c:numCache>
            </c:numRef>
          </c:val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'317010071005_Dati'!$D$4:$D$57</c:f>
              <c:numCache>
                <c:formatCode>0.0</c:formatCode>
                <c:ptCount val="54"/>
                <c:pt idx="0">
                  <c:v>-0.6884154058640003</c:v>
                </c:pt>
                <c:pt idx="1">
                  <c:v>-0.6884154058640003</c:v>
                </c:pt>
                <c:pt idx="2">
                  <c:v>-0.6884154058640003</c:v>
                </c:pt>
                <c:pt idx="3">
                  <c:v>-0.6884154058640003</c:v>
                </c:pt>
                <c:pt idx="4">
                  <c:v>-0.6884154058640003</c:v>
                </c:pt>
                <c:pt idx="5">
                  <c:v>-0.6884154058640003</c:v>
                </c:pt>
                <c:pt idx="6">
                  <c:v>-0.6884154058640003</c:v>
                </c:pt>
                <c:pt idx="7">
                  <c:v>-0.6884154058640003</c:v>
                </c:pt>
                <c:pt idx="8">
                  <c:v>-0.6884154058640003</c:v>
                </c:pt>
                <c:pt idx="9">
                  <c:v>-0.6884154058640003</c:v>
                </c:pt>
                <c:pt idx="10">
                  <c:v>-0.6884154058640003</c:v>
                </c:pt>
                <c:pt idx="11">
                  <c:v>-0.6884154058640003</c:v>
                </c:pt>
                <c:pt idx="12">
                  <c:v>-0.6884154058640003</c:v>
                </c:pt>
                <c:pt idx="13">
                  <c:v>-0.6884154058640003</c:v>
                </c:pt>
                <c:pt idx="14">
                  <c:v>-0.6884154058640003</c:v>
                </c:pt>
                <c:pt idx="15">
                  <c:v>-0.6884154058640003</c:v>
                </c:pt>
                <c:pt idx="16">
                  <c:v>-0.6884154058640003</c:v>
                </c:pt>
              </c:numCache>
            </c:numRef>
          </c:val>
        </c:ser>
        <c:ser>
          <c:idx val="2"/>
          <c:order val="2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'317010071005_Dati'!$E$4:$E$57</c:f>
              <c:numCache>
                <c:formatCode>General</c:formatCode>
                <c:ptCount val="54"/>
                <c:pt idx="17" formatCode="0.0">
                  <c:v>26.20278804025844</c:v>
                </c:pt>
                <c:pt idx="18" formatCode="0.0">
                  <c:v>24.008576353934966</c:v>
                </c:pt>
                <c:pt idx="19" formatCode="0.0">
                  <c:v>-45.884091114534279</c:v>
                </c:pt>
                <c:pt idx="20" formatCode="0.0">
                  <c:v>24.24786367127049</c:v>
                </c:pt>
                <c:pt idx="21" formatCode="0.0">
                  <c:v>-34.99766674798019</c:v>
                </c:pt>
                <c:pt idx="22" formatCode="0.0">
                  <c:v>-4.5523938355511424</c:v>
                </c:pt>
                <c:pt idx="23" formatCode="0.0">
                  <c:v>34.939728262089623</c:v>
                </c:pt>
                <c:pt idx="24" formatCode="0.0">
                  <c:v>-27.427286378599778</c:v>
                </c:pt>
                <c:pt idx="25" formatCode="0.0">
                  <c:v>-13.790640021079064</c:v>
                </c:pt>
                <c:pt idx="26" formatCode="0.0">
                  <c:v>18.455665149386071</c:v>
                </c:pt>
                <c:pt idx="27" formatCode="0.0">
                  <c:v>-19.716452130860386</c:v>
                </c:pt>
                <c:pt idx="28" formatCode="0.0">
                  <c:v>32.415374002966644</c:v>
                </c:pt>
                <c:pt idx="29" formatCode="0.0">
                  <c:v>5.4085526147630993</c:v>
                </c:pt>
                <c:pt idx="30" formatCode="0.0">
                  <c:v>-10.903827270880354</c:v>
                </c:pt>
              </c:numCache>
            </c:numRef>
          </c:val>
        </c:ser>
        <c:ser>
          <c:idx val="3"/>
          <c:order val="3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'317010071005_Dati'!$F$4:$F$57</c:f>
              <c:numCache>
                <c:formatCode>General</c:formatCode>
                <c:ptCount val="54"/>
                <c:pt idx="17" formatCode="0.0">
                  <c:v>0.60044218537028859</c:v>
                </c:pt>
                <c:pt idx="18" formatCode="0.0">
                  <c:v>0.60044218537028859</c:v>
                </c:pt>
                <c:pt idx="19" formatCode="0.0">
                  <c:v>0.60044218537028859</c:v>
                </c:pt>
                <c:pt idx="20" formatCode="0.0">
                  <c:v>0.60044218537028859</c:v>
                </c:pt>
                <c:pt idx="21" formatCode="0.0">
                  <c:v>0.60044218537028859</c:v>
                </c:pt>
                <c:pt idx="22" formatCode="0.0">
                  <c:v>0.60044218537028859</c:v>
                </c:pt>
                <c:pt idx="23" formatCode="0.0">
                  <c:v>0.60044218537028859</c:v>
                </c:pt>
                <c:pt idx="24" formatCode="0.0">
                  <c:v>0.60044218537028859</c:v>
                </c:pt>
                <c:pt idx="25" formatCode="0.0">
                  <c:v>0.60044218537028859</c:v>
                </c:pt>
                <c:pt idx="26" formatCode="0.0">
                  <c:v>0.60044218537028859</c:v>
                </c:pt>
                <c:pt idx="27" formatCode="0.0">
                  <c:v>0.60044218537028859</c:v>
                </c:pt>
                <c:pt idx="28" formatCode="0.0">
                  <c:v>0.60044218537028859</c:v>
                </c:pt>
                <c:pt idx="29" formatCode="0.0">
                  <c:v>0.60044218537028859</c:v>
                </c:pt>
                <c:pt idx="30" formatCode="0.0">
                  <c:v>0.60044218537028859</c:v>
                </c:pt>
              </c:numCache>
            </c:numRef>
          </c:val>
        </c:ser>
        <c:ser>
          <c:idx val="4"/>
          <c:order val="4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'317010071005_Dati'!$G$4:$G$57</c:f>
              <c:numCache>
                <c:formatCode>General</c:formatCode>
                <c:ptCount val="54"/>
                <c:pt idx="31" formatCode="0.0">
                  <c:v>-18.288666862181202</c:v>
                </c:pt>
                <c:pt idx="32" formatCode="0.0">
                  <c:v>-23.553100146066715</c:v>
                </c:pt>
                <c:pt idx="33" formatCode="0.0">
                  <c:v>-11.415479626900026</c:v>
                </c:pt>
                <c:pt idx="34" formatCode="0.0">
                  <c:v>-8.1219867593825033</c:v>
                </c:pt>
                <c:pt idx="35" formatCode="0.0">
                  <c:v>10.738620395060856</c:v>
                </c:pt>
                <c:pt idx="36" formatCode="0.0">
                  <c:v>-6.3828214041557141</c:v>
                </c:pt>
                <c:pt idx="37" formatCode="0.0">
                  <c:v>23.741101274618799</c:v>
                </c:pt>
                <c:pt idx="38" formatCode="0.0">
                  <c:v>-15.302593881665874</c:v>
                </c:pt>
                <c:pt idx="39" formatCode="0.0">
                  <c:v>-17.791500499622913</c:v>
                </c:pt>
                <c:pt idx="40" formatCode="0.0">
                  <c:v>-0.37210962628266614</c:v>
                </c:pt>
                <c:pt idx="41" formatCode="0.0">
                  <c:v>2.866690002449154</c:v>
                </c:pt>
                <c:pt idx="42" formatCode="0.0">
                  <c:v>24.060979832686687</c:v>
                </c:pt>
              </c:numCache>
            </c:numRef>
          </c:val>
        </c:ser>
        <c:ser>
          <c:idx val="5"/>
          <c:order val="5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'317010071005_Dati'!$H$4:$H$57</c:f>
              <c:numCache>
                <c:formatCode>General</c:formatCode>
                <c:ptCount val="54"/>
                <c:pt idx="31" formatCode="0.0">
                  <c:v>-3.3184056084535034</c:v>
                </c:pt>
                <c:pt idx="32" formatCode="0.0">
                  <c:v>-3.3184056084535034</c:v>
                </c:pt>
                <c:pt idx="33" formatCode="0.0">
                  <c:v>-3.3184056084535034</c:v>
                </c:pt>
                <c:pt idx="34" formatCode="0.0">
                  <c:v>-3.3184056084535034</c:v>
                </c:pt>
                <c:pt idx="35" formatCode="0.0">
                  <c:v>-3.3184056084535034</c:v>
                </c:pt>
                <c:pt idx="36" formatCode="0.0">
                  <c:v>-3.3184056084535034</c:v>
                </c:pt>
                <c:pt idx="37" formatCode="0.0">
                  <c:v>-3.3184056084535034</c:v>
                </c:pt>
                <c:pt idx="38" formatCode="0.0">
                  <c:v>-3.3184056084535034</c:v>
                </c:pt>
                <c:pt idx="39" formatCode="0.0">
                  <c:v>-3.3184056084535034</c:v>
                </c:pt>
                <c:pt idx="40" formatCode="0.0">
                  <c:v>-3.3184056084535034</c:v>
                </c:pt>
                <c:pt idx="41" formatCode="0.0">
                  <c:v>-3.3184056084535034</c:v>
                </c:pt>
                <c:pt idx="42" formatCode="0.0">
                  <c:v>-3.3184056084535034</c:v>
                </c:pt>
              </c:numCache>
            </c:numRef>
          </c:val>
        </c:ser>
        <c:ser>
          <c:idx val="6"/>
          <c:order val="6"/>
          <c:spPr>
            <a:ln w="25400">
              <a:solidFill>
                <a:srgbClr val="000000"/>
              </a:solidFill>
              <a:prstDash val="solid"/>
            </a:ln>
          </c:spPr>
          <c:marker>
            <c:symbol val="diamond"/>
            <c:size val="7"/>
            <c:spPr>
              <a:solidFill>
                <a:srgbClr val="80808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'317010071005_Dati'!$I$4:$I$57</c:f>
              <c:numCache>
                <c:formatCode>General</c:formatCode>
                <c:ptCount val="54"/>
                <c:pt idx="43" formatCode="0.0">
                  <c:v>-66.655764843210918</c:v>
                </c:pt>
                <c:pt idx="44" formatCode="0.0">
                  <c:v>16.909849254285589</c:v>
                </c:pt>
                <c:pt idx="45" formatCode="0.0">
                  <c:v>27.109398723089534</c:v>
                </c:pt>
                <c:pt idx="46" formatCode="0.0">
                  <c:v>56.546769993654074</c:v>
                </c:pt>
                <c:pt idx="47" formatCode="0.0">
                  <c:v>-3.7990700295236017</c:v>
                </c:pt>
                <c:pt idx="48" formatCode="0.0">
                  <c:v>48.975926955967225</c:v>
                </c:pt>
                <c:pt idx="49" formatCode="0.0">
                  <c:v>10.113076722529847</c:v>
                </c:pt>
                <c:pt idx="50" formatCode="0.0">
                  <c:v>61.123154509565587</c:v>
                </c:pt>
                <c:pt idx="51" formatCode="0.0">
                  <c:v>63.035553207205311</c:v>
                </c:pt>
                <c:pt idx="52" formatCode="0.0">
                  <c:v>-31.260950050553927</c:v>
                </c:pt>
                <c:pt idx="53" formatCode="0.0">
                  <c:v>-18.035128127120199</c:v>
                </c:pt>
              </c:numCache>
            </c:numRef>
          </c:val>
        </c:ser>
        <c:ser>
          <c:idx val="7"/>
          <c:order val="7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'317010071005_Dati'!$A$4:$B$57</c:f>
              <c:multiLvlStrCache>
                <c:ptCount val="54"/>
                <c:lvl>
                  <c:pt idx="0">
                    <c:v>M1_a</c:v>
                  </c:pt>
                  <c:pt idx="1">
                    <c:v>M1_b</c:v>
                  </c:pt>
                  <c:pt idx="2">
                    <c:v>M1_c</c:v>
                  </c:pt>
                  <c:pt idx="3">
                    <c:v>M5</c:v>
                  </c:pt>
                  <c:pt idx="4">
                    <c:v>M11_a</c:v>
                  </c:pt>
                  <c:pt idx="5">
                    <c:v>M11_b</c:v>
                  </c:pt>
                  <c:pt idx="6">
                    <c:v>M11_c</c:v>
                  </c:pt>
                  <c:pt idx="7">
                    <c:v>M12</c:v>
                  </c:pt>
                  <c:pt idx="8">
                    <c:v>M15</c:v>
                  </c:pt>
                  <c:pt idx="9">
                    <c:v>M18</c:v>
                  </c:pt>
                  <c:pt idx="10">
                    <c:v>M19</c:v>
                  </c:pt>
                  <c:pt idx="11">
                    <c:v>M20</c:v>
                  </c:pt>
                  <c:pt idx="12">
                    <c:v>M21</c:v>
                  </c:pt>
                  <c:pt idx="13">
                    <c:v>M23_a</c:v>
                  </c:pt>
                  <c:pt idx="14">
                    <c:v>M23_b</c:v>
                  </c:pt>
                  <c:pt idx="15">
                    <c:v>M25</c:v>
                  </c:pt>
                  <c:pt idx="16">
                    <c:v>M28</c:v>
                  </c:pt>
                  <c:pt idx="17">
                    <c:v>M4_a</c:v>
                  </c:pt>
                  <c:pt idx="18">
                    <c:v>M4_b</c:v>
                  </c:pt>
                  <c:pt idx="19">
                    <c:v>M4_c</c:v>
                  </c:pt>
                  <c:pt idx="20">
                    <c:v>M6_a</c:v>
                  </c:pt>
                  <c:pt idx="21">
                    <c:v>M6_b</c:v>
                  </c:pt>
                  <c:pt idx="22">
                    <c:v>M6_c</c:v>
                  </c:pt>
                  <c:pt idx="23">
                    <c:v>M9_a</c:v>
                  </c:pt>
                  <c:pt idx="24">
                    <c:v>M9_b</c:v>
                  </c:pt>
                  <c:pt idx="25">
                    <c:v>M9_c</c:v>
                  </c:pt>
                  <c:pt idx="26">
                    <c:v>M9_d</c:v>
                  </c:pt>
                  <c:pt idx="27">
                    <c:v>M14_a</c:v>
                  </c:pt>
                  <c:pt idx="28">
                    <c:v>M14_b</c:v>
                  </c:pt>
                  <c:pt idx="29">
                    <c:v>M14_c</c:v>
                  </c:pt>
                  <c:pt idx="30">
                    <c:v>M16</c:v>
                  </c:pt>
                  <c:pt idx="31">
                    <c:v>M3</c:v>
                  </c:pt>
                  <c:pt idx="32">
                    <c:v>M8</c:v>
                  </c:pt>
                  <c:pt idx="33">
                    <c:v>M13</c:v>
                  </c:pt>
                  <c:pt idx="34">
                    <c:v>M17</c:v>
                  </c:pt>
                  <c:pt idx="35">
                    <c:v>M22</c:v>
                  </c:pt>
                  <c:pt idx="36">
                    <c:v>M24</c:v>
                  </c:pt>
                  <c:pt idx="37">
                    <c:v>M26_a</c:v>
                  </c:pt>
                  <c:pt idx="38">
                    <c:v>M26_b</c:v>
                  </c:pt>
                  <c:pt idx="39">
                    <c:v>M26_c</c:v>
                  </c:pt>
                  <c:pt idx="40">
                    <c:v>M29_a</c:v>
                  </c:pt>
                  <c:pt idx="41">
                    <c:v>M29_b</c:v>
                  </c:pt>
                  <c:pt idx="42">
                    <c:v>M29_c</c:v>
                  </c:pt>
                  <c:pt idx="43">
                    <c:v>M2_a</c:v>
                  </c:pt>
                  <c:pt idx="44">
                    <c:v>M2_b</c:v>
                  </c:pt>
                  <c:pt idx="45">
                    <c:v>M2_c</c:v>
                  </c:pt>
                  <c:pt idx="46">
                    <c:v>M2_d</c:v>
                  </c:pt>
                  <c:pt idx="47">
                    <c:v>M2_e</c:v>
                  </c:pt>
                  <c:pt idx="48">
                    <c:v>M7_a</c:v>
                  </c:pt>
                  <c:pt idx="49">
                    <c:v>M7_b</c:v>
                  </c:pt>
                  <c:pt idx="50">
                    <c:v>M10_a</c:v>
                  </c:pt>
                  <c:pt idx="51">
                    <c:v>M10_b</c:v>
                  </c:pt>
                  <c:pt idx="52">
                    <c:v>M27</c:v>
                  </c:pt>
                  <c:pt idx="53">
                    <c:v>M30</c:v>
                  </c:pt>
                </c:lvl>
                <c:lvl>
                  <c:pt idx="0">
                    <c:v>Numeri</c:v>
                  </c:pt>
                  <c:pt idx="17">
                    <c:v>Dati e previsioni</c:v>
                  </c:pt>
                  <c:pt idx="31">
                    <c:v>Spazio e figure</c:v>
                  </c:pt>
                  <c:pt idx="43">
                    <c:v>Relazioni e funzioni</c:v>
                  </c:pt>
                </c:lvl>
              </c:multiLvlStrCache>
            </c:multiLvlStrRef>
          </c:cat>
          <c:val>
            <c:numRef>
              <c:f>'317010071005_Dati'!$J$4:$J$57</c:f>
              <c:numCache>
                <c:formatCode>General</c:formatCode>
                <c:ptCount val="54"/>
                <c:pt idx="43" formatCode="0.0">
                  <c:v>14.91480148326254</c:v>
                </c:pt>
                <c:pt idx="44" formatCode="0.0">
                  <c:v>14.91480148326254</c:v>
                </c:pt>
                <c:pt idx="45" formatCode="0.0">
                  <c:v>14.91480148326254</c:v>
                </c:pt>
                <c:pt idx="46" formatCode="0.0">
                  <c:v>14.91480148326254</c:v>
                </c:pt>
                <c:pt idx="47" formatCode="0.0">
                  <c:v>14.91480148326254</c:v>
                </c:pt>
                <c:pt idx="48" formatCode="0.0">
                  <c:v>14.91480148326254</c:v>
                </c:pt>
                <c:pt idx="49" formatCode="0.0">
                  <c:v>14.91480148326254</c:v>
                </c:pt>
                <c:pt idx="50" formatCode="0.0">
                  <c:v>14.91480148326254</c:v>
                </c:pt>
                <c:pt idx="51" formatCode="0.0">
                  <c:v>14.91480148326254</c:v>
                </c:pt>
                <c:pt idx="52" formatCode="0.0">
                  <c:v>14.91480148326254</c:v>
                </c:pt>
                <c:pt idx="53" formatCode="0.0">
                  <c:v>14.91480148326254</c:v>
                </c:pt>
              </c:numCache>
            </c:numRef>
          </c:val>
        </c:ser>
        <c:ser>
          <c:idx val="8"/>
          <c:order val="8"/>
          <c:tx>
            <c:v>Diff Classe-Italia</c:v>
          </c:tx>
          <c:spPr>
            <a:ln w="38100">
              <a:solidFill>
                <a:srgbClr val="0000FF"/>
              </a:solidFill>
              <a:prstDash val="sysDash"/>
            </a:ln>
          </c:spPr>
          <c:marker>
            <c:symbol val="none"/>
          </c:marker>
          <c:val>
            <c:numLit>
              <c:formatCode>General</c:formatCode>
              <c:ptCount val="54"/>
              <c:pt idx="0">
                <c:v>1.6950714473991682</c:v>
              </c:pt>
              <c:pt idx="1">
                <c:v>1.6950714473991682</c:v>
              </c:pt>
              <c:pt idx="2">
                <c:v>1.6950714473991682</c:v>
              </c:pt>
              <c:pt idx="3">
                <c:v>1.6950714473991682</c:v>
              </c:pt>
              <c:pt idx="4">
                <c:v>1.6950714473991682</c:v>
              </c:pt>
              <c:pt idx="5">
                <c:v>1.6950714473991682</c:v>
              </c:pt>
              <c:pt idx="6">
                <c:v>1.6950714473991682</c:v>
              </c:pt>
              <c:pt idx="7">
                <c:v>1.6950714473991682</c:v>
              </c:pt>
              <c:pt idx="8">
                <c:v>1.6950714473991682</c:v>
              </c:pt>
              <c:pt idx="9">
                <c:v>1.6950714473991682</c:v>
              </c:pt>
              <c:pt idx="10">
                <c:v>1.6950714473991682</c:v>
              </c:pt>
              <c:pt idx="11">
                <c:v>1.6950714473991682</c:v>
              </c:pt>
              <c:pt idx="12">
                <c:v>1.6950714473991682</c:v>
              </c:pt>
              <c:pt idx="13">
                <c:v>1.6950714473991682</c:v>
              </c:pt>
              <c:pt idx="14">
                <c:v>1.6950714473991682</c:v>
              </c:pt>
              <c:pt idx="15">
                <c:v>1.6950714473991682</c:v>
              </c:pt>
              <c:pt idx="16">
                <c:v>1.6950714473991682</c:v>
              </c:pt>
              <c:pt idx="17">
                <c:v>1.6950714473991682</c:v>
              </c:pt>
              <c:pt idx="18">
                <c:v>1.6950714473991682</c:v>
              </c:pt>
              <c:pt idx="19">
                <c:v>1.6950714473991682</c:v>
              </c:pt>
              <c:pt idx="20">
                <c:v>1.6950714473991682</c:v>
              </c:pt>
              <c:pt idx="21">
                <c:v>1.6950714473991682</c:v>
              </c:pt>
              <c:pt idx="22">
                <c:v>1.6950714473991682</c:v>
              </c:pt>
              <c:pt idx="23">
                <c:v>1.6950714473991682</c:v>
              </c:pt>
              <c:pt idx="24">
                <c:v>1.6950714473991682</c:v>
              </c:pt>
              <c:pt idx="25">
                <c:v>1.6950714473991682</c:v>
              </c:pt>
              <c:pt idx="26">
                <c:v>1.6950714473991682</c:v>
              </c:pt>
              <c:pt idx="27">
                <c:v>1.6950714473991682</c:v>
              </c:pt>
              <c:pt idx="28">
                <c:v>1.6950714473991682</c:v>
              </c:pt>
              <c:pt idx="29">
                <c:v>1.6950714473991682</c:v>
              </c:pt>
              <c:pt idx="30">
                <c:v>1.6950714473991682</c:v>
              </c:pt>
              <c:pt idx="31">
                <c:v>1.6950714473991682</c:v>
              </c:pt>
              <c:pt idx="32">
                <c:v>1.6950714473991682</c:v>
              </c:pt>
              <c:pt idx="33">
                <c:v>1.6950714473991682</c:v>
              </c:pt>
              <c:pt idx="34">
                <c:v>1.6950714473991682</c:v>
              </c:pt>
              <c:pt idx="35">
                <c:v>1.6950714473991682</c:v>
              </c:pt>
              <c:pt idx="36">
                <c:v>1.6950714473991682</c:v>
              </c:pt>
              <c:pt idx="37">
                <c:v>1.6950714473991682</c:v>
              </c:pt>
              <c:pt idx="38">
                <c:v>1.6950714473991682</c:v>
              </c:pt>
              <c:pt idx="39">
                <c:v>1.6950714473991682</c:v>
              </c:pt>
              <c:pt idx="40">
                <c:v>1.6950714473991682</c:v>
              </c:pt>
              <c:pt idx="41">
                <c:v>1.6950714473991682</c:v>
              </c:pt>
              <c:pt idx="42">
                <c:v>1.6950714473991682</c:v>
              </c:pt>
              <c:pt idx="43">
                <c:v>1.6950714473991682</c:v>
              </c:pt>
              <c:pt idx="44">
                <c:v>1.6950714473991682</c:v>
              </c:pt>
              <c:pt idx="45">
                <c:v>1.6950714473991682</c:v>
              </c:pt>
              <c:pt idx="46">
                <c:v>1.6950714473991682</c:v>
              </c:pt>
              <c:pt idx="47">
                <c:v>1.6950714473991682</c:v>
              </c:pt>
              <c:pt idx="48">
                <c:v>1.6950714473991682</c:v>
              </c:pt>
              <c:pt idx="49">
                <c:v>1.6950714473991682</c:v>
              </c:pt>
              <c:pt idx="50">
                <c:v>1.6950714473991682</c:v>
              </c:pt>
              <c:pt idx="51">
                <c:v>1.6950714473991682</c:v>
              </c:pt>
              <c:pt idx="52">
                <c:v>1.6950714473991682</c:v>
              </c:pt>
              <c:pt idx="53">
                <c:v>1.6950714473991682</c:v>
              </c:pt>
            </c:numLit>
          </c:val>
        </c:ser>
        <c:ser>
          <c:idx val="9"/>
          <c:order val="9"/>
          <c:tx>
            <c:v>ITALIA</c:v>
          </c:tx>
          <c:spPr>
            <a:ln w="38100">
              <a:solidFill>
                <a:srgbClr val="FF0000"/>
              </a:solidFill>
              <a:prstDash val="lgDash"/>
            </a:ln>
          </c:spPr>
          <c:marker>
            <c:symbol val="none"/>
          </c:marker>
          <c:val>
            <c:numLit>
              <c:formatCode>General</c:formatCode>
              <c:ptCount val="54"/>
              <c:pt idx="0">
                <c:v>0</c:v>
              </c:pt>
              <c:pt idx="1">
                <c:v>0</c:v>
              </c:pt>
              <c:pt idx="2">
                <c:v>0</c:v>
              </c:pt>
              <c:pt idx="3">
                <c:v>0</c:v>
              </c:pt>
              <c:pt idx="4">
                <c:v>0</c:v>
              </c:pt>
              <c:pt idx="5">
                <c:v>0</c:v>
              </c:pt>
              <c:pt idx="6">
                <c:v>0</c:v>
              </c:pt>
              <c:pt idx="7">
                <c:v>0</c:v>
              </c:pt>
              <c:pt idx="8">
                <c:v>0</c:v>
              </c:pt>
              <c:pt idx="9">
                <c:v>0</c:v>
              </c:pt>
              <c:pt idx="10">
                <c:v>0</c:v>
              </c:pt>
              <c:pt idx="11">
                <c:v>0</c:v>
              </c:pt>
              <c:pt idx="12">
                <c:v>0</c:v>
              </c:pt>
              <c:pt idx="13">
                <c:v>0</c:v>
              </c:pt>
              <c:pt idx="14">
                <c:v>0</c:v>
              </c:pt>
              <c:pt idx="15">
                <c:v>0</c:v>
              </c:pt>
              <c:pt idx="16">
                <c:v>0</c:v>
              </c:pt>
              <c:pt idx="17">
                <c:v>0</c:v>
              </c:pt>
              <c:pt idx="18">
                <c:v>0</c:v>
              </c:pt>
              <c:pt idx="19">
                <c:v>0</c:v>
              </c:pt>
              <c:pt idx="20">
                <c:v>0</c:v>
              </c:pt>
              <c:pt idx="21">
                <c:v>0</c:v>
              </c:pt>
              <c:pt idx="22">
                <c:v>0</c:v>
              </c:pt>
              <c:pt idx="23">
                <c:v>0</c:v>
              </c:pt>
              <c:pt idx="24">
                <c:v>0</c:v>
              </c:pt>
              <c:pt idx="25">
                <c:v>0</c:v>
              </c:pt>
              <c:pt idx="26">
                <c:v>0</c:v>
              </c:pt>
              <c:pt idx="27">
                <c:v>0</c:v>
              </c:pt>
              <c:pt idx="28">
                <c:v>0</c:v>
              </c:pt>
              <c:pt idx="29">
                <c:v>0</c:v>
              </c:pt>
              <c:pt idx="30">
                <c:v>0</c:v>
              </c:pt>
              <c:pt idx="31">
                <c:v>0</c:v>
              </c:pt>
              <c:pt idx="32">
                <c:v>0</c:v>
              </c:pt>
              <c:pt idx="33">
                <c:v>0</c:v>
              </c:pt>
              <c:pt idx="34">
                <c:v>0</c:v>
              </c:pt>
              <c:pt idx="35">
                <c:v>0</c:v>
              </c:pt>
              <c:pt idx="36">
                <c:v>0</c:v>
              </c:pt>
              <c:pt idx="37">
                <c:v>0</c:v>
              </c:pt>
              <c:pt idx="38">
                <c:v>0</c:v>
              </c:pt>
              <c:pt idx="39">
                <c:v>0</c:v>
              </c:pt>
              <c:pt idx="40">
                <c:v>0</c:v>
              </c:pt>
              <c:pt idx="41">
                <c:v>0</c:v>
              </c:pt>
              <c:pt idx="42">
                <c:v>0</c:v>
              </c:pt>
              <c:pt idx="43">
                <c:v>0</c:v>
              </c:pt>
              <c:pt idx="44">
                <c:v>0</c:v>
              </c:pt>
              <c:pt idx="45">
                <c:v>0</c:v>
              </c:pt>
              <c:pt idx="46">
                <c:v>0</c:v>
              </c:pt>
              <c:pt idx="47">
                <c:v>0</c:v>
              </c:pt>
              <c:pt idx="48">
                <c:v>0</c:v>
              </c:pt>
              <c:pt idx="49">
                <c:v>0</c:v>
              </c:pt>
              <c:pt idx="50">
                <c:v>0</c:v>
              </c:pt>
              <c:pt idx="51">
                <c:v>0</c:v>
              </c:pt>
              <c:pt idx="52">
                <c:v>0</c:v>
              </c:pt>
              <c:pt idx="53">
                <c:v>0</c:v>
              </c:pt>
            </c:numLit>
          </c:val>
        </c:ser>
        <c:marker val="1"/>
        <c:axId val="132260608"/>
        <c:axId val="132262144"/>
      </c:lineChart>
      <c:catAx>
        <c:axId val="132260608"/>
        <c:scaling>
          <c:orientation val="minMax"/>
        </c:scaling>
        <c:axPos val="b"/>
        <c:numFmt formatCode="General" sourceLinked="1"/>
        <c:tickLblPos val="low"/>
        <c:txPr>
          <a:bodyPr/>
          <a:lstStyle/>
          <a:p>
            <a:pPr>
              <a:defRPr b="1"/>
            </a:pPr>
            <a:endParaRPr lang="it-IT"/>
          </a:p>
        </c:txPr>
        <c:crossAx val="132262144"/>
        <c:crosses val="autoZero"/>
        <c:auto val="1"/>
        <c:lblAlgn val="ctr"/>
        <c:lblOffset val="100"/>
        <c:tickLblSkip val="1"/>
        <c:tickMarkSkip val="1"/>
      </c:catAx>
      <c:valAx>
        <c:axId val="13226214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/>
                  <a:t>Differenza in punti percentuali</a:t>
                </a:r>
              </a:p>
            </c:rich>
          </c:tx>
          <c:layout/>
          <c:spPr>
            <a:effectLst/>
          </c:spPr>
        </c:title>
        <c:numFmt formatCode="0.0" sourceLinked="1"/>
        <c:tickLblPos val="nextTo"/>
        <c:crossAx val="132260608"/>
        <c:crossesAt val="1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0.8316</cdr:x>
      <cdr:y>0.05585</cdr:y>
    </cdr:from>
    <cdr:to>
      <cdr:x>0.9635</cdr:x>
      <cdr:y>0.10085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7745732" y="393699"/>
          <a:ext cx="1223705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FF0000"/>
              </a:solidFill>
              <a:latin typeface="Arial"/>
            </a:rPr>
            <a:t>Italia  __ __ __ __ __ </a:t>
          </a:r>
        </a:p>
      </cdr:txBody>
    </cdr:sp>
  </cdr:relSizeAnchor>
  <cdr:relSizeAnchor xmlns:cdr="http://schemas.openxmlformats.org/drawingml/2006/chartDrawing">
    <cdr:from>
      <cdr:x>0.83292</cdr:x>
      <cdr:y>0.00833</cdr:y>
    </cdr:from>
    <cdr:to>
      <cdr:x>0.96353</cdr:x>
      <cdr:y>0.05308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7758026" y="58164"/>
          <a:ext cx="1213993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FF"/>
              </a:solidFill>
              <a:latin typeface="Arial"/>
            </a:rPr>
            <a:t>Diff classe-Italia _ _ _</a:t>
          </a:r>
        </a:p>
      </cdr:txBody>
    </cdr:sp>
  </cdr:relSizeAnchor>
  <cdr:relSizeAnchor xmlns:cdr="http://schemas.openxmlformats.org/drawingml/2006/chartDrawing">
    <cdr:from>
      <cdr:x>0.01205</cdr:x>
      <cdr:y>0.02529</cdr:y>
    </cdr:from>
    <cdr:to>
      <cdr:x>0.14141</cdr:x>
      <cdr:y>0.07745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114301" y="177800"/>
          <a:ext cx="1213993" cy="3683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00"/>
              </a:solidFill>
              <a:latin typeface="Arial"/>
            </a:rPr>
            <a:t>Media punteggi classe per ambito ________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0.83361</cdr:x>
      <cdr:y>0.06472</cdr:y>
    </cdr:from>
    <cdr:to>
      <cdr:x>0.96506</cdr:x>
      <cdr:y>0.11686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7760347" y="393699"/>
          <a:ext cx="1223705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FF0000"/>
              </a:solidFill>
              <a:latin typeface="Arial"/>
            </a:rPr>
            <a:t>Italia  __ __ __ __ __ </a:t>
          </a:r>
        </a:p>
      </cdr:txBody>
    </cdr:sp>
  </cdr:relSizeAnchor>
  <cdr:relSizeAnchor xmlns:cdr="http://schemas.openxmlformats.org/drawingml/2006/chartDrawing">
    <cdr:from>
      <cdr:x>0.83418</cdr:x>
      <cdr:y>0.00981</cdr:y>
    </cdr:from>
    <cdr:to>
      <cdr:x>0.96434</cdr:x>
      <cdr:y>0.0617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7772641" y="58164"/>
          <a:ext cx="1213993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FF"/>
              </a:solidFill>
              <a:latin typeface="Arial"/>
            </a:rPr>
            <a:t>Diff classe-Italia _ _ _</a:t>
          </a:r>
        </a:p>
      </cdr:txBody>
    </cdr:sp>
  </cdr:relSizeAnchor>
  <cdr:relSizeAnchor xmlns:cdr="http://schemas.openxmlformats.org/drawingml/2006/chartDrawing">
    <cdr:from>
      <cdr:x>0.01228</cdr:x>
      <cdr:y>0.02923</cdr:y>
    </cdr:from>
    <cdr:to>
      <cdr:x>0.14268</cdr:x>
      <cdr:y>0.08977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114301" y="177800"/>
          <a:ext cx="1213993" cy="3683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00"/>
              </a:solidFill>
              <a:latin typeface="Arial"/>
            </a:rPr>
            <a:t>Media punteggi classe per ambito ________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0.8316</cdr:x>
      <cdr:y>0.05585</cdr:y>
    </cdr:from>
    <cdr:to>
      <cdr:x>0.9635</cdr:x>
      <cdr:y>0.10085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7745732" y="393699"/>
          <a:ext cx="1223705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FF0000"/>
              </a:solidFill>
              <a:latin typeface="Arial"/>
            </a:rPr>
            <a:t>Italia  __ __ __ __ __ </a:t>
          </a:r>
        </a:p>
      </cdr:txBody>
    </cdr:sp>
  </cdr:relSizeAnchor>
  <cdr:relSizeAnchor xmlns:cdr="http://schemas.openxmlformats.org/drawingml/2006/chartDrawing">
    <cdr:from>
      <cdr:x>0.83292</cdr:x>
      <cdr:y>0.00833</cdr:y>
    </cdr:from>
    <cdr:to>
      <cdr:x>0.96353</cdr:x>
      <cdr:y>0.05308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7758026" y="58164"/>
          <a:ext cx="1213993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FF"/>
              </a:solidFill>
              <a:latin typeface="Arial"/>
            </a:rPr>
            <a:t>Diff classe-Italia _ _ _</a:t>
          </a:r>
        </a:p>
      </cdr:txBody>
    </cdr:sp>
  </cdr:relSizeAnchor>
  <cdr:relSizeAnchor xmlns:cdr="http://schemas.openxmlformats.org/drawingml/2006/chartDrawing">
    <cdr:from>
      <cdr:x>0.01205</cdr:x>
      <cdr:y>0.02529</cdr:y>
    </cdr:from>
    <cdr:to>
      <cdr:x>0.14141</cdr:x>
      <cdr:y>0.07745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114301" y="177800"/>
          <a:ext cx="1213993" cy="3683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00"/>
              </a:solidFill>
              <a:latin typeface="Arial"/>
            </a:rPr>
            <a:t>Media punteggi classe per ambito ________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0.83286</cdr:x>
      <cdr:y>0.06472</cdr:y>
    </cdr:from>
    <cdr:to>
      <cdr:x>0.96406</cdr:x>
      <cdr:y>0.11686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7760347" y="393699"/>
          <a:ext cx="1223705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FF0000"/>
              </a:solidFill>
              <a:latin typeface="Arial"/>
            </a:rPr>
            <a:t>Italia  __ __ __ __ __ </a:t>
          </a:r>
        </a:p>
      </cdr:txBody>
    </cdr:sp>
  </cdr:relSizeAnchor>
  <cdr:relSizeAnchor xmlns:cdr="http://schemas.openxmlformats.org/drawingml/2006/chartDrawing">
    <cdr:from>
      <cdr:x>0.83393</cdr:x>
      <cdr:y>0.00981</cdr:y>
    </cdr:from>
    <cdr:to>
      <cdr:x>0.96434</cdr:x>
      <cdr:y>0.0617</cdr:y>
    </cdr:to>
    <cdr:sp macro="" textlink="">
      <cdr:nvSpPr>
        <cdr:cNvPr id="3" name="CasellaDiTesto 2"/>
        <cdr:cNvSpPr txBox="1"/>
      </cdr:nvSpPr>
      <cdr:spPr>
        <a:xfrm xmlns:a="http://schemas.openxmlformats.org/drawingml/2006/main">
          <a:off x="7772641" y="58164"/>
          <a:ext cx="1213993" cy="31718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FF"/>
              </a:solidFill>
              <a:latin typeface="Arial"/>
            </a:rPr>
            <a:t>Diff classe-Italia _ _ _</a:t>
          </a:r>
        </a:p>
      </cdr:txBody>
    </cdr:sp>
  </cdr:relSizeAnchor>
  <cdr:relSizeAnchor xmlns:cdr="http://schemas.openxmlformats.org/drawingml/2006/chartDrawing">
    <cdr:from>
      <cdr:x>0.01228</cdr:x>
      <cdr:y>0.02923</cdr:y>
    </cdr:from>
    <cdr:to>
      <cdr:x>0.14268</cdr:x>
      <cdr:y>0.08977</cdr:y>
    </cdr:to>
    <cdr:sp macro="" textlink="">
      <cdr:nvSpPr>
        <cdr:cNvPr id="4" name="CasellaDiTesto 3"/>
        <cdr:cNvSpPr txBox="1"/>
      </cdr:nvSpPr>
      <cdr:spPr>
        <a:xfrm xmlns:a="http://schemas.openxmlformats.org/drawingml/2006/main">
          <a:off x="114301" y="177800"/>
          <a:ext cx="1213993" cy="36830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rgbClr val="000000"/>
          </a:solidFill>
        </a:ln>
      </cdr:spPr>
      <cdr:txBody>
        <a:bodyPr xmlns:a="http://schemas.openxmlformats.org/drawingml/2006/main" vertOverflow="clip" vert="horz" rtlCol="0"/>
        <a:lstStyle xmlns:a="http://schemas.openxmlformats.org/drawingml/2006/main"/>
        <a:p xmlns:a="http://schemas.openxmlformats.org/drawingml/2006/main">
          <a:r>
            <a:rPr lang="it-IT" sz="800" u="none">
              <a:solidFill>
                <a:srgbClr val="000000"/>
              </a:solidFill>
              <a:latin typeface="Arial"/>
            </a:rPr>
            <a:t>Media punteggi classe per ambito ________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96E6CCF-8549-4866-891A-CEE367101716}" type="datetimeFigureOut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F622D87F-AD92-4631-97A2-637EE33494B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10EF12-A5CC-46B0-8C02-4F84B08DC6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22BBB8-B9AF-4536-A5F1-A619F726DB4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D18F3B-A1D6-4C57-B623-83369A6320A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3CB93C-3052-4EC1-912E-3D7CFC6DAA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E2762C-8EC8-4946-99A8-100B7815260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 txBox="1">
            <a:spLocks noGrp="1"/>
          </p:cNvSpPr>
          <p:nvPr/>
        </p:nvSpPr>
        <p:spPr>
          <a:xfrm>
            <a:off x="4021138" y="9721850"/>
            <a:ext cx="3076575" cy="511175"/>
          </a:xfrm>
          <a:prstGeom prst="rect">
            <a:avLst/>
          </a:prstGeom>
          <a:noFill/>
        </p:spPr>
        <p:txBody>
          <a:bodyPr lIns="99048" tIns="49524" rIns="99048" bIns="49524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AA27B23-BC13-4E4E-A1B0-70F0B5BD1EC3}" type="slidenum">
              <a:rPr lang="en-US" sz="13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/>
          </a:p>
        </p:txBody>
      </p:sp>
      <p:sp>
        <p:nvSpPr>
          <p:cNvPr id="4" name="Segnaposto numero diapositiva 3"/>
          <p:cNvSpPr txBox="1">
            <a:spLocks noGrp="1"/>
          </p:cNvSpPr>
          <p:nvPr/>
        </p:nvSpPr>
        <p:spPr>
          <a:xfrm>
            <a:off x="4021138" y="9721850"/>
            <a:ext cx="3076575" cy="511175"/>
          </a:xfrm>
          <a:prstGeom prst="rect">
            <a:avLst/>
          </a:prstGeom>
          <a:noFill/>
        </p:spPr>
        <p:txBody>
          <a:bodyPr lIns="99048" tIns="49524" rIns="99048" bIns="49524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0F784A7-77B4-48A8-93C4-6D432CCB4BBE}" type="slidenum">
              <a:rPr lang="en-US" sz="13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532915-3110-4914-9C15-6B4FF79C513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0C1CA0-9F4E-4889-871A-F37F34BF8E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654621-1010-4170-AE82-BEF5E660073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762B8B-F752-4086-91B0-E6CAD9D05E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8D0A6F-4C71-4B0F-8F0C-3FF555459E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5EAAFC-8C7C-4F03-B7DA-446B1F36C73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CA75B8-3373-4C32-8385-E5C24B6DF9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669060-9358-42E2-A789-DC0DDF30ED9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lt"/>
                <a:cs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F3205140-24E9-4C58-B3A9-0431758BA718}" type="datetime1">
              <a:rPr lang="en-US"/>
              <a:pPr>
                <a:defRPr/>
              </a:pPr>
              <a:t>1/27/2015</a:t>
            </a:fld>
            <a:endParaRPr lang="en-US" sz="1600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33E6949-777F-45A3-B62D-302CE7CA8E8D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812C0-C4FE-4400-A9C5-295AE47F3F97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A613E-CFB3-41A3-9FDD-FC979E85EF67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Shape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traight Connector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24A73-1C01-4563-B6D7-8B490536F022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2A68-8245-4049-B104-F3C2FFBE56A5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AE56D-9BCA-4FF9-B869-B424CD15362F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289F-2353-4EAC-A3D7-DD437963D39C}" type="slidenum">
              <a:rPr lang="en-US"/>
              <a:pPr>
                <a:defRPr/>
              </a:pPr>
              <a:t>‹N›</a:t>
            </a:fld>
            <a:endParaRPr lang="en-US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98793-D6DB-4640-A95F-4C25208E6CF5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333B957-ADC7-42DD-9DC8-78E88D7C6E26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D3C1-9458-4F0E-87D7-3928D752CAA0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53894EF-2B95-4218-BF17-520C9DA6D4B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2336C-20EA-47FD-A265-03617622371A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F971465-A71F-419E-92D3-BD531C001EE4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9A00D-940A-40B8-9012-0FDEC6376778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2FC4E-9077-4652-BF91-DAAB98CC5173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Shap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836C7-CCA4-4BFC-B3C1-FAFA1A06CE42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5AF12ED-45BD-4AD5-88D2-E00AFFBD8A6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traight Connector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C6323-B86E-4AEF-BEA4-0276F8BD74C9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1B4C1-1E9F-47DF-A965-75CE5744C52E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Shape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A1ECB-83A4-4BCF-884F-FFD21570DE65}" type="datetime1">
              <a:rPr lang="en-US"/>
              <a:pPr>
                <a:defRPr/>
              </a:pPr>
              <a:t>1/27/2015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74189-58AA-40DC-93E5-2009AD6403C9}" type="slidenum">
              <a:rPr lang="en-US"/>
              <a:pPr>
                <a:defRPr/>
              </a:pPr>
              <a:t>‹N›</a:t>
            </a:fld>
            <a:endParaRPr lang="en-US" b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magine 10" descr="banner_bg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6775" y="0"/>
            <a:ext cx="446722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6040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57C6F61-5C67-48EA-BD93-7753A64CFDF2}" type="datetime1">
              <a:rPr lang="en-US"/>
              <a:pPr>
                <a:defRPr/>
              </a:pPr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56E345D-84E3-4138-ABB0-16D20B1DB925}" type="slidenum">
              <a:rPr lang="en-US"/>
              <a:pPr>
                <a:defRPr/>
              </a:pPr>
              <a:t>‹N›</a:t>
            </a:fld>
            <a:endParaRPr lang="en-US" sz="1600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Shap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75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5888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549FB3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alsi.it/snv2012/accesso_restituzione_dati/index.php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magine 5" descr="logo_INVALS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38" y="3714750"/>
            <a:ext cx="119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Immagine 6" descr="sfondo_SNV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3714750"/>
            <a:ext cx="5643562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115616" y="3573016"/>
            <a:ext cx="7029450" cy="1368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INVALSI Sistema Nazionale di Valutazione 2011 - 2012</a:t>
            </a:r>
            <a:r>
              <a:rPr 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Istituto  </a:t>
            </a:r>
            <a:r>
              <a:rPr lang="it-IT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…………………………………………</a:t>
            </a:r>
            <a:endParaRPr lang="it-IT" b="1" dirty="0">
              <a:ln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219200" y="5056188"/>
            <a:ext cx="6858000" cy="5334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it-IT" sz="1600" dirty="0" smtClean="0"/>
              <a:t>Esiti delle prove INVALSI di Italiano e Matematica somministrate agli alunni delle classi seconde nell’anno scolastico 2011 - 2012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/>
                </a:solidFill>
              </a:rPr>
              <a:t>Grafici</a:t>
            </a:r>
            <a:endParaRPr lang="it-IT" sz="2800" b="1" dirty="0">
              <a:ln/>
              <a:solidFill>
                <a:schemeClr val="accent6"/>
              </a:solidFill>
            </a:endParaRPr>
          </a:p>
        </p:txBody>
      </p:sp>
      <p:grpSp>
        <p:nvGrpSpPr>
          <p:cNvPr id="32771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2773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4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8" name="Grafico 7"/>
          <p:cNvGraphicFramePr>
            <a:graphicFrameLocks noGrp="1"/>
          </p:cNvGraphicFramePr>
          <p:nvPr/>
        </p:nvGraphicFramePr>
        <p:xfrm>
          <a:off x="323528" y="1196752"/>
          <a:ext cx="856895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/>
                </a:solidFill>
              </a:rPr>
              <a:t>Grafici</a:t>
            </a:r>
            <a:endParaRPr lang="it-IT" sz="2800" b="1" dirty="0">
              <a:ln/>
              <a:solidFill>
                <a:schemeClr val="accent6"/>
              </a:solidFill>
            </a:endParaRPr>
          </a:p>
        </p:txBody>
      </p:sp>
      <p:grpSp>
        <p:nvGrpSpPr>
          <p:cNvPr id="33795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3797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798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7" name="Grafico 6"/>
          <p:cNvGraphicFramePr>
            <a:graphicFrameLocks noGrp="1"/>
          </p:cNvGraphicFramePr>
          <p:nvPr/>
        </p:nvGraphicFramePr>
        <p:xfrm>
          <a:off x="178563" y="1196752"/>
          <a:ext cx="8786873" cy="5038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INVALSI – Sistema Nazionale di Valutazione 2012</a:t>
            </a:r>
            <a:endParaRPr lang="it-IT" sz="2400" dirty="0"/>
          </a:p>
        </p:txBody>
      </p:sp>
      <p:sp>
        <p:nvSpPr>
          <p:cNvPr id="34819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571500" y="1219200"/>
            <a:ext cx="85725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dirty="0" smtClean="0"/>
              <a:t>Tutti gli esiti delle prove sono disponibili sul sito dell’INVALSI all’indirizzo </a:t>
            </a:r>
            <a:r>
              <a:rPr lang="it-IT" sz="2000" dirty="0" smtClean="0">
                <a:hlinkClick r:id="rId3"/>
              </a:rPr>
              <a:t>http://www.invalsi.it/snv2012/accesso_restituzione_dati/</a:t>
            </a:r>
            <a:r>
              <a:rPr lang="it-IT" sz="2000" dirty="0" err="1" smtClean="0">
                <a:hlinkClick r:id="rId3"/>
              </a:rPr>
              <a:t>index.php</a:t>
            </a:r>
            <a:r>
              <a:rPr lang="it-IT" sz="2000" dirty="0" smtClean="0"/>
              <a:t> </a:t>
            </a:r>
          </a:p>
          <a:p>
            <a:pPr marL="0" indent="0">
              <a:buFont typeface="Wingdings 3" pitchFamily="18" charset="2"/>
              <a:buNone/>
            </a:pPr>
            <a:r>
              <a:rPr lang="it-IT" dirty="0" smtClean="0"/>
              <a:t>Lo strumento nasce con lo scolpo di facilitare alle scuole il lavoro delle analisi proposte dall’INVALSI e il conseguente processo di autovalutazione.</a:t>
            </a:r>
          </a:p>
        </p:txBody>
      </p:sp>
      <p:grpSp>
        <p:nvGrpSpPr>
          <p:cNvPr id="34820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4821" name="Immagine 4" descr="logo_INVALSI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2" name="Immagine 5" descr="sfondo_SNV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INVALSI – Sistema Nazionale di Valutazione 2012</a:t>
            </a:r>
            <a:endParaRPr lang="it-IT" sz="2400" dirty="0"/>
          </a:p>
        </p:txBody>
      </p:sp>
      <p:sp>
        <p:nvSpPr>
          <p:cNvPr id="35843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814388" y="1219200"/>
            <a:ext cx="8329612" cy="5138738"/>
          </a:xfrm>
        </p:spPr>
        <p:txBody>
          <a:bodyPr/>
          <a:lstStyle/>
          <a:p>
            <a:r>
              <a:rPr lang="it-IT" sz="2400" smtClean="0"/>
              <a:t>Punteggi Generali</a:t>
            </a:r>
          </a:p>
          <a:p>
            <a:r>
              <a:rPr lang="it-IT" sz="2400" smtClean="0"/>
              <a:t>Dettagli della prova di italiano</a:t>
            </a:r>
          </a:p>
          <a:p>
            <a:r>
              <a:rPr lang="it-IT" sz="2400" smtClean="0"/>
              <a:t>Dettagli della prova di matematica</a:t>
            </a:r>
          </a:p>
          <a:p>
            <a:r>
              <a:rPr lang="it-IT" sz="2400" smtClean="0"/>
              <a:t>Distribuzione degli studenti per livelli di apprendimento</a:t>
            </a:r>
          </a:p>
          <a:p>
            <a:r>
              <a:rPr lang="it-IT" sz="2400" smtClean="0"/>
              <a:t>Correlazioni</a:t>
            </a:r>
          </a:p>
          <a:p>
            <a:r>
              <a:rPr lang="it-IT" sz="2400" smtClean="0"/>
              <a:t>Dettaglio risposte per Item - Italiano (valori percentuali)</a:t>
            </a:r>
          </a:p>
          <a:p>
            <a:r>
              <a:rPr lang="it-IT" sz="2400" smtClean="0"/>
              <a:t>Dettaglio risposte per Item - Matematica (valori percentuali)</a:t>
            </a:r>
          </a:p>
          <a:p>
            <a:r>
              <a:rPr lang="it-IT" sz="2400" smtClean="0"/>
              <a:t>Grafici </a:t>
            </a:r>
          </a:p>
          <a:p>
            <a:r>
              <a:rPr lang="it-IT" sz="2400" smtClean="0"/>
              <a:t>Dati in formato Excel </a:t>
            </a:r>
          </a:p>
        </p:txBody>
      </p:sp>
      <p:grpSp>
        <p:nvGrpSpPr>
          <p:cNvPr id="35844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5845" name="Immagine 4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46" name="Immagine 5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INVALSI – Sistema Nazionale di Valutazione 2012</a:t>
            </a:r>
            <a:endParaRPr lang="it-IT" sz="2400" dirty="0"/>
          </a:p>
        </p:txBody>
      </p:sp>
      <p:sp>
        <p:nvSpPr>
          <p:cNvPr id="36867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571500" y="1219200"/>
            <a:ext cx="8572500" cy="4937125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it-IT" b="1" smtClean="0">
                <a:solidFill>
                  <a:srgbClr val="FF0000"/>
                </a:solidFill>
              </a:rPr>
              <a:t>Modalità di accesso</a:t>
            </a:r>
          </a:p>
          <a:p>
            <a:pPr>
              <a:buFont typeface="Wingdings 3" pitchFamily="18" charset="2"/>
              <a:buNone/>
            </a:pPr>
            <a:r>
              <a:rPr lang="it-IT" sz="2200" smtClean="0"/>
              <a:t>L’accesso ai risultati delle prove è consentito mediante password.</a:t>
            </a:r>
          </a:p>
          <a:p>
            <a:pPr>
              <a:buFont typeface="Wingdings 3" pitchFamily="18" charset="2"/>
              <a:buNone/>
            </a:pPr>
            <a:r>
              <a:rPr lang="it-IT" sz="2200" smtClean="0"/>
              <a:t>Sono disponibili diverse modalità di accesso ai dati come di seguito indicato:</a:t>
            </a:r>
          </a:p>
          <a:p>
            <a:pPr marL="742950" lvl="1" indent="-285750"/>
            <a:r>
              <a:rPr lang="it-IT" sz="2000" b="1" smtClean="0">
                <a:solidFill>
                  <a:srgbClr val="0000FF"/>
                </a:solidFill>
              </a:rPr>
              <a:t>Dirigente Scolastico</a:t>
            </a:r>
            <a:r>
              <a:rPr lang="it-IT" sz="2000" smtClean="0"/>
              <a:t> </a:t>
            </a:r>
          </a:p>
          <a:p>
            <a:pPr marL="1143000" lvl="2"/>
            <a:r>
              <a:rPr lang="it-IT" sz="1800" smtClean="0"/>
              <a:t>L’accesso consente di visualizzare tutti i risultati delle prove ed i relativi grafici</a:t>
            </a:r>
          </a:p>
          <a:p>
            <a:pPr marL="742950" lvl="1" indent="-285750"/>
            <a:r>
              <a:rPr lang="it-IT" sz="2200" b="1" smtClean="0">
                <a:solidFill>
                  <a:srgbClr val="0000FF"/>
                </a:solidFill>
              </a:rPr>
              <a:t>Referente per la valutazione</a:t>
            </a:r>
          </a:p>
          <a:p>
            <a:pPr marL="1143000" lvl="2"/>
            <a:r>
              <a:rPr lang="it-IT" sz="1800" smtClean="0"/>
              <a:t>L’accesso consente di visualizzare tutti i risultati delle prove ed i relativi grafici</a:t>
            </a:r>
          </a:p>
          <a:p>
            <a:pPr marL="742950" lvl="1" indent="-285750"/>
            <a:r>
              <a:rPr lang="it-IT" sz="2200" b="1" smtClean="0">
                <a:solidFill>
                  <a:srgbClr val="0000FF"/>
                </a:solidFill>
              </a:rPr>
              <a:t>Consiglio di Istituto</a:t>
            </a:r>
            <a:r>
              <a:rPr lang="it-IT" sz="2000" smtClean="0"/>
              <a:t> </a:t>
            </a:r>
          </a:p>
          <a:p>
            <a:pPr marL="1143000" lvl="2"/>
            <a:r>
              <a:rPr lang="it-IT" sz="1800" smtClean="0"/>
              <a:t>L’accesso consente di visualizzare le medie dell’Istituto e quelle della Basilicata, Sud e Isole, Italia</a:t>
            </a:r>
          </a:p>
          <a:p>
            <a:pPr>
              <a:buFont typeface="Wingdings 3" pitchFamily="18" charset="2"/>
              <a:buNone/>
            </a:pPr>
            <a:endParaRPr lang="it-IT" sz="2200" smtClean="0"/>
          </a:p>
        </p:txBody>
      </p:sp>
      <p:grpSp>
        <p:nvGrpSpPr>
          <p:cNvPr id="36868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6869" name="Immagine 4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0" name="Immagine 5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/>
          <a:lstStyle/>
          <a:p>
            <a:pPr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INVALSI – Sistema Nazionale di Valutazione 2012</a:t>
            </a:r>
            <a:endParaRPr lang="it-IT" sz="2400" dirty="0"/>
          </a:p>
        </p:txBody>
      </p:sp>
      <p:sp>
        <p:nvSpPr>
          <p:cNvPr id="37891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571500" y="1219200"/>
            <a:ext cx="8572500" cy="4937125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it-IT" b="1" dirty="0" smtClean="0">
                <a:solidFill>
                  <a:srgbClr val="FF0000"/>
                </a:solidFill>
              </a:rPr>
              <a:t>Modalità di accesso</a:t>
            </a:r>
          </a:p>
          <a:p>
            <a:pPr>
              <a:buFont typeface="Wingdings 3" pitchFamily="18" charset="2"/>
              <a:buNone/>
            </a:pPr>
            <a:r>
              <a:rPr lang="it-IT" sz="2200" dirty="0" smtClean="0"/>
              <a:t>Sono disponibili diverse modalità di accesso ai dati come di seguito indicato:</a:t>
            </a:r>
          </a:p>
          <a:p>
            <a:pPr marL="742950" lvl="1" indent="-285750"/>
            <a:r>
              <a:rPr lang="it-IT" sz="2000" b="1" dirty="0" smtClean="0">
                <a:solidFill>
                  <a:srgbClr val="0000FF"/>
                </a:solidFill>
              </a:rPr>
              <a:t>Docente dell’Istituto</a:t>
            </a:r>
          </a:p>
          <a:p>
            <a:pPr marL="1143000" lvl="2"/>
            <a:r>
              <a:rPr lang="it-IT" sz="1800" dirty="0" smtClean="0"/>
              <a:t>L’accesso consente di visualizzare le medie dell’Istituto e quelle della Basilicata, Sud e Isole, Italia</a:t>
            </a:r>
          </a:p>
          <a:p>
            <a:pPr marL="742950" lvl="1" indent="-285750"/>
            <a:r>
              <a:rPr lang="it-IT" sz="2000" b="1" dirty="0" smtClean="0">
                <a:solidFill>
                  <a:srgbClr val="0000FF"/>
                </a:solidFill>
              </a:rPr>
              <a:t>Docente del Consiglio di Classe</a:t>
            </a:r>
          </a:p>
          <a:p>
            <a:pPr marL="1143000" lvl="2"/>
            <a:r>
              <a:rPr lang="it-IT" sz="1800" dirty="0" smtClean="0"/>
              <a:t>L’accesso consente di visualizzare i risultati della propria classe e le medie dell’Istituto, della Basilicata, del Sud e Isole, dell’Italia</a:t>
            </a:r>
          </a:p>
          <a:p>
            <a:pPr marL="1143000" lvl="2"/>
            <a:endParaRPr lang="it-IT" sz="1800" dirty="0" smtClean="0"/>
          </a:p>
          <a:p>
            <a:pPr marL="742950" lvl="1" indent="-285750">
              <a:buFont typeface="Wingdings 3" pitchFamily="18" charset="2"/>
              <a:buNone/>
            </a:pPr>
            <a:r>
              <a:rPr lang="it-IT" sz="2000" dirty="0" smtClean="0">
                <a:solidFill>
                  <a:schemeClr val="tx1"/>
                </a:solidFill>
              </a:rPr>
              <a:t>I docenti interessati alla “lettura” dei dati possono rivolgersi ai </a:t>
            </a:r>
            <a:r>
              <a:rPr lang="it-IT" sz="2000" dirty="0" err="1" smtClean="0">
                <a:solidFill>
                  <a:schemeClr val="tx1"/>
                </a:solidFill>
              </a:rPr>
              <a:t>Proff</a:t>
            </a:r>
            <a:r>
              <a:rPr lang="it-IT" sz="2000" dirty="0" smtClean="0">
                <a:solidFill>
                  <a:schemeClr val="tx1"/>
                </a:solidFill>
              </a:rPr>
              <a:t>.  </a:t>
            </a:r>
            <a:r>
              <a:rPr lang="it-IT" sz="2000" dirty="0" err="1" smtClean="0">
                <a:solidFill>
                  <a:schemeClr val="tx1"/>
                </a:solidFill>
              </a:rPr>
              <a:t>………………</a:t>
            </a:r>
            <a:r>
              <a:rPr lang="it-IT" sz="2000" dirty="0" smtClean="0">
                <a:solidFill>
                  <a:schemeClr val="tx1"/>
                </a:solidFill>
              </a:rPr>
              <a:t>.     </a:t>
            </a:r>
            <a:r>
              <a:rPr lang="it-IT" sz="2000" dirty="0" err="1" smtClean="0">
                <a:solidFill>
                  <a:schemeClr val="tx1"/>
                </a:solidFill>
              </a:rPr>
              <a:t>………………………</a:t>
            </a:r>
            <a:endParaRPr lang="it-IT" sz="2000" dirty="0" smtClean="0"/>
          </a:p>
        </p:txBody>
      </p:sp>
      <p:grpSp>
        <p:nvGrpSpPr>
          <p:cNvPr id="37892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7893" name="Immagine 4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894" name="Immagine 5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6257925" cy="352425"/>
          </a:xfrm>
          <a:solidFill>
            <a:schemeClr val="accent2"/>
          </a:solidFill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dirty="0" smtClean="0">
                <a:solidFill>
                  <a:srgbClr val="FF0000"/>
                </a:solidFill>
              </a:rPr>
              <a:t>Tavola 2a - Parti del testo</a:t>
            </a:r>
          </a:p>
        </p:txBody>
      </p:sp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2123728" y="404664"/>
            <a:ext cx="4752528" cy="558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Dettagli prova di Italiano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214284" y="1643050"/>
          <a:ext cx="8715434" cy="4042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0"/>
                <a:gridCol w="478381"/>
                <a:gridCol w="441836"/>
                <a:gridCol w="403768"/>
                <a:gridCol w="482547"/>
                <a:gridCol w="679511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  <a:gridCol w="581029"/>
              </a:tblGrid>
              <a:tr h="37084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Testo narrativo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Grammatica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Testo regolativo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Testo Poetico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Testo Espositivo-Misto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Testo Espositivo-Argomentativo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Prova complessiva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0073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65,8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59,3</a:t>
                      </a:r>
                      <a:endParaRPr lang="it-IT" sz="12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60,5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71,8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76,6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67,9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59,3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61,4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63,6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70,2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 - 1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54,7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50,1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70,8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44,5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44,3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52,3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8" name="Gruppo 4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9" name="Immagine 6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Immagine 7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914400" y="981075"/>
            <a:ext cx="8229600" cy="5762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Dettagli prova di Italiano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sp>
        <p:nvSpPr>
          <p:cNvPr id="25603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539552" y="620688"/>
            <a:ext cx="6257925" cy="3524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smtClean="0">
                <a:solidFill>
                  <a:srgbClr val="FF0000"/>
                </a:solidFill>
              </a:rPr>
              <a:t>Tavola 2b - Processi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214284" y="1643050"/>
          <a:ext cx="7786741" cy="4018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489"/>
                <a:gridCol w="582826"/>
                <a:gridCol w="770451"/>
                <a:gridCol w="500066"/>
                <a:gridCol w="642942"/>
                <a:gridCol w="714380"/>
                <a:gridCol w="857256"/>
                <a:gridCol w="500066"/>
                <a:gridCol w="785818"/>
                <a:gridCol w="506561"/>
                <a:gridCol w="707886"/>
              </a:tblGrid>
              <a:tr h="37084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Ricostruire il significato del testo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Riflessione sulla lingua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Individuare informazioni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Interpretare e valutare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Prova complessiva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0073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61,6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60,5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53,9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71,8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51,9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63,6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70,2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46303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 - 1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49,7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50,1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61,2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39,9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52,3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5605" name="Gruppo 4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25606" name="Immagine 6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7" name="Immagine 7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Distribuzione degli studenti per livelli di apprendimento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sp>
        <p:nvSpPr>
          <p:cNvPr id="26627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6257925" cy="3524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smtClean="0">
                <a:solidFill>
                  <a:srgbClr val="FF0000"/>
                </a:solidFill>
              </a:rPr>
              <a:t>Tavola 4a - Italiano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785813" y="1643063"/>
          <a:ext cx="8001057" cy="2864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1285884"/>
                <a:gridCol w="1357322"/>
                <a:gridCol w="1500198"/>
                <a:gridCol w="1357322"/>
                <a:gridCol w="1428761"/>
              </a:tblGrid>
              <a:tr h="349414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1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2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3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4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5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8174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45699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</a:t>
                      </a:r>
                      <a:r>
                        <a:rPr lang="it-IT" sz="12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1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2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3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4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 livello 5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87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 - 1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70C0"/>
                          </a:solidFill>
                          <a:latin typeface="Calibri"/>
                        </a:rPr>
                        <a:t>27%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b"/>
                </a:tc>
              </a:tr>
              <a:tr h="18878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Basilicata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 anchor="b"/>
                </a:tc>
              </a:tr>
              <a:tr h="16735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Sud e Isole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 anchor="b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Italia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26728" name="CasellaDiTesto 4"/>
          <p:cNvSpPr txBox="1">
            <a:spLocks noChangeArrowheads="1"/>
          </p:cNvSpPr>
          <p:nvPr/>
        </p:nvSpPr>
        <p:spPr bwMode="auto">
          <a:xfrm>
            <a:off x="642938" y="4786313"/>
            <a:ext cx="7358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 dirty="0"/>
              <a:t>Note</a:t>
            </a:r>
          </a:p>
          <a:p>
            <a:r>
              <a:rPr lang="it-IT" sz="1200" i="1" dirty="0"/>
              <a:t>Livello 1 punteggio minore o uguale al 75% della media nazionale</a:t>
            </a:r>
          </a:p>
          <a:p>
            <a:r>
              <a:rPr lang="it-IT" sz="1200" i="1" dirty="0"/>
              <a:t>Livello 2 punteggio maggiore del 75% e minore o uguale del 95% della media nazionale</a:t>
            </a:r>
          </a:p>
          <a:p>
            <a:r>
              <a:rPr lang="it-IT" sz="1200" i="1" dirty="0"/>
              <a:t>Livello 3 punteggio maggiore del 95% e minore o uguale del 110% della media nazionale</a:t>
            </a:r>
          </a:p>
          <a:p>
            <a:r>
              <a:rPr lang="it-IT" sz="1200" i="1" dirty="0"/>
              <a:t>Livello 4 punteggio maggiore del 110% e minore o uguale del 125% della media nazionale</a:t>
            </a:r>
          </a:p>
          <a:p>
            <a:r>
              <a:rPr lang="it-IT" sz="1200" i="1" dirty="0"/>
              <a:t>Livello 5 punteggio maggiore del 125% della media nazionale</a:t>
            </a:r>
          </a:p>
          <a:p>
            <a:endParaRPr lang="it-IT" sz="1200" dirty="0"/>
          </a:p>
        </p:txBody>
      </p:sp>
      <p:grpSp>
        <p:nvGrpSpPr>
          <p:cNvPr id="26729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26730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731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914400" y="142875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Dettagli prova di Matematica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sp>
        <p:nvSpPr>
          <p:cNvPr id="27651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6257925" cy="3524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smtClean="0">
                <a:solidFill>
                  <a:srgbClr val="FF0000"/>
                </a:solidFill>
              </a:rPr>
              <a:t>Tavola 3a - Ambiti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57158" y="1785926"/>
          <a:ext cx="8463312" cy="4038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361"/>
                <a:gridCol w="633467"/>
                <a:gridCol w="585074"/>
                <a:gridCol w="534665"/>
                <a:gridCol w="638984"/>
                <a:gridCol w="899801"/>
                <a:gridCol w="769392"/>
                <a:gridCol w="769392"/>
                <a:gridCol w="769392"/>
                <a:gridCol w="769392"/>
                <a:gridCol w="769392"/>
              </a:tblGrid>
              <a:tr h="37084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Numeri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Dati e previsioni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Spazio e figure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Relazioni e funzioni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Prova complessiva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0073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17,1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27,7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41,4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21,9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30,2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54,7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32,1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46,7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 - 1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23,1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36,2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42,1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7653" name="Gruppo 8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27654" name="Immagine 6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5" name="Immagine 7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400" b="1" dirty="0" smtClean="0">
                <a:solidFill>
                  <a:schemeClr val="accent6"/>
                </a:solidFill>
              </a:rPr>
              <a:t>Dettagli prova di Matematica</a:t>
            </a:r>
            <a:endParaRPr lang="it-IT" sz="2400" b="1" dirty="0">
              <a:ln/>
              <a:solidFill>
                <a:schemeClr val="accent6"/>
              </a:solidFill>
            </a:endParaRPr>
          </a:p>
        </p:txBody>
      </p:sp>
      <p:sp>
        <p:nvSpPr>
          <p:cNvPr id="28675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6257925" cy="3524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smtClean="0">
                <a:solidFill>
                  <a:srgbClr val="FF0000"/>
                </a:solidFill>
              </a:rPr>
              <a:t>Tavola 3b - Processi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95538" y="1700808"/>
          <a:ext cx="8352924" cy="4038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722"/>
                <a:gridCol w="676052"/>
                <a:gridCol w="750102"/>
                <a:gridCol w="681910"/>
                <a:gridCol w="681910"/>
                <a:gridCol w="750102"/>
                <a:gridCol w="750102"/>
                <a:gridCol w="681910"/>
                <a:gridCol w="750102"/>
                <a:gridCol w="818294"/>
                <a:gridCol w="698718"/>
              </a:tblGrid>
              <a:tr h="37084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Concetti e procedure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Rappresentazioni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Modellizzazione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Argomentazione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Prova complessiva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00730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medio</a:t>
                      </a:r>
                    </a:p>
                  </a:txBody>
                  <a:tcPr marL="9525" marR="9525" marT="9525" marB="0" vert="vert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Punteggio Italia</a:t>
                      </a:r>
                    </a:p>
                  </a:txBody>
                  <a:tcPr marL="9525" marR="9525" marT="9525" marB="0" vert="vert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A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31,5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35,1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42,3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38,8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41,8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15,3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32,1</a:t>
                      </a:r>
                    </a:p>
                  </a:txBody>
                  <a:tcPr marL="9525" marR="9525" marT="9525" marB="0" anchor="b"/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46,7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47,8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9,4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18,3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36,7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 - 1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31,9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38,8</a:t>
                      </a:r>
                      <a:endParaRPr lang="it-IT" sz="12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37,6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9,2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8677" name="Gruppo 4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28678" name="Immagine 6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79" name="Immagine 7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accent6"/>
                </a:solidFill>
              </a:rPr>
              <a:t>Distribuzione degli studenti per livelli di apprendimento</a:t>
            </a:r>
            <a:endParaRPr lang="it-IT" sz="2000" b="1" dirty="0">
              <a:ln/>
              <a:solidFill>
                <a:schemeClr val="accent6"/>
              </a:solidFill>
            </a:endParaRPr>
          </a:p>
        </p:txBody>
      </p:sp>
      <p:sp>
        <p:nvSpPr>
          <p:cNvPr id="29699" name="Segnaposto contenuto 3"/>
          <p:cNvSpPr>
            <a:spLocks noGrp="1"/>
          </p:cNvSpPr>
          <p:nvPr>
            <p:ph sz="quarter" idx="4294967295"/>
          </p:nvPr>
        </p:nvSpPr>
        <p:spPr>
          <a:xfrm>
            <a:off x="0" y="1219200"/>
            <a:ext cx="6257925" cy="3524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it-IT" sz="2400" b="1" smtClean="0">
                <a:solidFill>
                  <a:srgbClr val="FF0000"/>
                </a:solidFill>
              </a:rPr>
              <a:t>Tavola 4b - Matematica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785813" y="1643063"/>
          <a:ext cx="8001057" cy="2987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1285884"/>
                <a:gridCol w="1357322"/>
                <a:gridCol w="1500198"/>
                <a:gridCol w="1357322"/>
                <a:gridCol w="1428761"/>
              </a:tblGrid>
              <a:tr h="201761">
                <a:tc>
                  <a:txBody>
                    <a:bodyPr/>
                    <a:lstStyle/>
                    <a:p>
                      <a:endParaRPr lang="it-IT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1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2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3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4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Numero livello 5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A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B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/>
                </a:tc>
              </a:tr>
              <a:tr h="371358">
                <a:tc>
                  <a:txBody>
                    <a:bodyPr/>
                    <a:lstStyle/>
                    <a:p>
                      <a:endParaRPr lang="it-IT" sz="1300"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</a:t>
                      </a:r>
                      <a:r>
                        <a:rPr lang="it-IT" sz="13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1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2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3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livello 4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Percentuale </a:t>
                      </a:r>
                      <a:r>
                        <a:rPr lang="it-IT" sz="13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studenti  livello 5</a:t>
                      </a:r>
                      <a:endParaRPr lang="it-IT" sz="13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ISTITUTO-1</a:t>
                      </a:r>
                      <a:endParaRPr lang="it-IT" sz="13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31%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26%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Basilicata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8%</a:t>
                      </a:r>
                    </a:p>
                  </a:txBody>
                  <a:tcPr marL="9525" marR="9525" marT="9525" marB="0"/>
                </a:tc>
              </a:tr>
              <a:tr h="19039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Sud e Isole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9525" marR="9525" marT="9525" marB="0"/>
                </a:tc>
              </a:tr>
              <a:tr h="2160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Italia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3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19%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29800" name="CasellaDiTesto 4"/>
          <p:cNvSpPr txBox="1">
            <a:spLocks noChangeArrowheads="1"/>
          </p:cNvSpPr>
          <p:nvPr/>
        </p:nvSpPr>
        <p:spPr bwMode="auto">
          <a:xfrm>
            <a:off x="642938" y="4786313"/>
            <a:ext cx="73580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 b="1" i="1"/>
              <a:t>Note</a:t>
            </a:r>
          </a:p>
          <a:p>
            <a:r>
              <a:rPr lang="it-IT" sz="1200" i="1"/>
              <a:t>Livello 1 punteggio minore o uguale al 75% della media nazionale</a:t>
            </a:r>
          </a:p>
          <a:p>
            <a:r>
              <a:rPr lang="it-IT" sz="1200" i="1"/>
              <a:t>Livello 2 punteggio maggiore del 75% e minore o uguale del 95% della media nazionale</a:t>
            </a:r>
          </a:p>
          <a:p>
            <a:r>
              <a:rPr lang="it-IT" sz="1200" i="1"/>
              <a:t>Livello 3 punteggio maggiore del 95% e minore o uguale del 110% della media nazionale</a:t>
            </a:r>
          </a:p>
          <a:p>
            <a:r>
              <a:rPr lang="it-IT" sz="1200" i="1"/>
              <a:t>Livello 4 punteggio maggiore del 110% e minore o uguale del 125% della media nazionale</a:t>
            </a:r>
          </a:p>
          <a:p>
            <a:r>
              <a:rPr lang="it-IT" sz="1200" i="1"/>
              <a:t>Livello 5 punteggio maggiore del 125% della media nazionale</a:t>
            </a:r>
          </a:p>
          <a:p>
            <a:endParaRPr lang="it-IT" sz="1200"/>
          </a:p>
        </p:txBody>
      </p:sp>
      <p:grpSp>
        <p:nvGrpSpPr>
          <p:cNvPr id="29801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29802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803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/>
                </a:solidFill>
              </a:rPr>
              <a:t>Grafici</a:t>
            </a:r>
            <a:endParaRPr lang="it-IT" sz="2800" b="1" dirty="0">
              <a:ln/>
              <a:solidFill>
                <a:schemeClr val="accent6"/>
              </a:solidFill>
            </a:endParaRPr>
          </a:p>
        </p:txBody>
      </p:sp>
      <p:grpSp>
        <p:nvGrpSpPr>
          <p:cNvPr id="30723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0725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26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7" name="Grafico 6"/>
          <p:cNvGraphicFramePr>
            <a:graphicFrameLocks noGrp="1"/>
          </p:cNvGraphicFramePr>
          <p:nvPr/>
        </p:nvGraphicFramePr>
        <p:xfrm>
          <a:off x="467544" y="1268759"/>
          <a:ext cx="8496944" cy="4968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990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solidFill>
                  <a:schemeClr val="accent6"/>
                </a:solidFill>
              </a:rPr>
              <a:t>Grafici</a:t>
            </a:r>
            <a:endParaRPr lang="it-IT" sz="2800" b="1" dirty="0">
              <a:ln/>
              <a:solidFill>
                <a:schemeClr val="accent6"/>
              </a:solidFill>
            </a:endParaRPr>
          </a:p>
        </p:txBody>
      </p:sp>
      <p:grpSp>
        <p:nvGrpSpPr>
          <p:cNvPr id="31747" name="Gruppo 6"/>
          <p:cNvGrpSpPr>
            <a:grpSpLocks/>
          </p:cNvGrpSpPr>
          <p:nvPr/>
        </p:nvGrpSpPr>
        <p:grpSpPr bwMode="auto">
          <a:xfrm>
            <a:off x="714375" y="0"/>
            <a:ext cx="2643188" cy="615950"/>
            <a:chOff x="785786" y="0"/>
            <a:chExt cx="2643206" cy="615583"/>
          </a:xfrm>
        </p:grpSpPr>
        <p:pic>
          <p:nvPicPr>
            <p:cNvPr id="31749" name="Immagine 7" descr="logo_INVALSI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5786" y="0"/>
              <a:ext cx="642942" cy="61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50" name="Immagine 8" descr="sfondo_SNV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57290" y="0"/>
              <a:ext cx="2071702" cy="604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1" name="Grafico 10"/>
          <p:cNvGraphicFramePr>
            <a:graphicFrameLocks noGrp="1"/>
          </p:cNvGraphicFramePr>
          <p:nvPr/>
        </p:nvGraphicFramePr>
        <p:xfrm>
          <a:off x="214282" y="1285860"/>
          <a:ext cx="8678198" cy="4951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Pres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ppt/theme/themeOverride3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ppt/theme/themeOverride4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ppt/theme/themeOverride5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  <a:fontScheme name="Origin">
    <a:majorFont>
      <a:latin typeface="Bookman Old Style"/>
      <a:ea typeface=""/>
      <a:cs typeface=""/>
      <a:font script="Grek" typeface="Cambria"/>
      <a:font script="Cyrl" typeface="Cambria"/>
      <a:font script="Jpan" typeface="HG明朝E"/>
      <a:font script="Hang" typeface="돋움"/>
      <a:font script="Hans" typeface="宋体"/>
      <a:font script="Hant" typeface="標楷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Gill Sans MT"/>
      <a:ea typeface=""/>
      <a:cs typeface=""/>
      <a:font script="Grek" typeface="Calibri"/>
      <a:font script="Cyrl" typeface="Calibri"/>
      <a:font script="Jpan" typeface="ＭＳ Ｐゴシック"/>
      <a:font script="Hang" typeface="맑은 고딕"/>
      <a:font script="Hans" typeface="华文新魏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rigin">
    <a:fillStyleLst>
      <a:solidFill>
        <a:schemeClr val="phClr"/>
      </a:solidFill>
      <a:gradFill rotWithShape="1">
        <a:gsLst>
          <a:gs pos="0">
            <a:schemeClr val="phClr">
              <a:tint val="45000"/>
              <a:satMod val="200000"/>
            </a:schemeClr>
          </a:gs>
          <a:gs pos="30000">
            <a:schemeClr val="phClr">
              <a:tint val="61000"/>
              <a:satMod val="200000"/>
            </a:schemeClr>
          </a:gs>
          <a:gs pos="45000">
            <a:schemeClr val="phClr">
              <a:tint val="66000"/>
              <a:satMod val="200000"/>
            </a:schemeClr>
          </a:gs>
          <a:gs pos="55000">
            <a:schemeClr val="phClr">
              <a:tint val="66000"/>
              <a:satMod val="200000"/>
            </a:schemeClr>
          </a:gs>
          <a:gs pos="73000">
            <a:schemeClr val="phClr">
              <a:tint val="61000"/>
              <a:satMod val="200000"/>
            </a:schemeClr>
          </a:gs>
          <a:gs pos="100000">
            <a:schemeClr val="phClr">
              <a:tint val="45000"/>
              <a:satMod val="200000"/>
            </a:schemeClr>
          </a:gs>
        </a:gsLst>
        <a:lin ang="950000" scaled="1"/>
      </a:gradFill>
      <a:gradFill rotWithShape="1">
        <a:gsLst>
          <a:gs pos="0">
            <a:schemeClr val="phClr">
              <a:shade val="63000"/>
            </a:schemeClr>
          </a:gs>
          <a:gs pos="30000">
            <a:schemeClr val="phClr">
              <a:shade val="90000"/>
              <a:satMod val="110000"/>
            </a:schemeClr>
          </a:gs>
          <a:gs pos="45000">
            <a:schemeClr val="phClr">
              <a:shade val="100000"/>
              <a:satMod val="118000"/>
            </a:schemeClr>
          </a:gs>
          <a:gs pos="55000">
            <a:schemeClr val="phClr">
              <a:shade val="100000"/>
              <a:satMod val="118000"/>
            </a:schemeClr>
          </a:gs>
          <a:gs pos="73000">
            <a:schemeClr val="phClr">
              <a:shade val="90000"/>
              <a:satMod val="110000"/>
            </a:schemeClr>
          </a:gs>
          <a:gs pos="100000">
            <a:schemeClr val="phClr">
              <a:shade val="63000"/>
            </a:schemeClr>
          </a:gs>
        </a:gsLst>
        <a:lin ang="950000" scaled="1"/>
      </a:gradFill>
    </a:fillStyleLst>
    <a:lnStyleLst>
      <a:ln w="9525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rotWithShape="0">
            <a:srgbClr val="000000">
              <a:alpha val="40000"/>
            </a:srgbClr>
          </a:outerShdw>
        </a:effectLst>
      </a:effectStyle>
      <a:effectStyle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phClr">
              <a:tint val="100000"/>
              <a:shade val="100000"/>
              <a:hueMod val="100000"/>
              <a:satMod val="100000"/>
            </a:schemeClr>
          </a:contourClr>
        </a:sp3d>
      </a:effectStyle>
      <a:effectStyle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60000"/>
              <a:satMod val="300000"/>
            </a:schemeClr>
          </a:gs>
          <a:gs pos="30000">
            <a:schemeClr val="phClr">
              <a:shade val="80000"/>
              <a:satMod val="230000"/>
            </a:schemeClr>
          </a:gs>
          <a:gs pos="100000">
            <a:schemeClr val="phClr">
              <a:tint val="97000"/>
              <a:satMod val="22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shade val="6000"/>
              <a:satMod val="120000"/>
            </a:schemeClr>
            <a:schemeClr val="phClr">
              <a:tint val="90000"/>
            </a:schemeClr>
          </a:duotone>
        </a:blip>
        <a:tile tx="0" ty="0" sx="35000" sy="40000" flip="x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TrainPres</Template>
  <TotalTime>0</TotalTime>
  <Words>1272</Words>
  <Application>Microsoft Office PowerPoint</Application>
  <PresentationFormat>Presentazione su schermo (4:3)</PresentationFormat>
  <Paragraphs>545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TrainPres</vt:lpstr>
      <vt:lpstr>INVALSI Sistema Nazionale di Valutazione 2011 - 2012 Istituto  …………………………………………</vt:lpstr>
      <vt:lpstr>Dettagli prova di Italiano</vt:lpstr>
      <vt:lpstr>Dettagli prova di Italiano</vt:lpstr>
      <vt:lpstr>Distribuzione degli studenti per livelli di apprendimento</vt:lpstr>
      <vt:lpstr>Dettagli prova di Matematica</vt:lpstr>
      <vt:lpstr>Dettagli prova di Matematica</vt:lpstr>
      <vt:lpstr>Distribuzione degli studenti per livelli di apprendimento</vt:lpstr>
      <vt:lpstr>Grafici</vt:lpstr>
      <vt:lpstr>Grafici</vt:lpstr>
      <vt:lpstr>Grafici</vt:lpstr>
      <vt:lpstr>Grafici</vt:lpstr>
      <vt:lpstr>INVALSI – Sistema Nazionale di Valutazione 2012</vt:lpstr>
      <vt:lpstr>INVALSI – Sistema Nazionale di Valutazione 2012</vt:lpstr>
      <vt:lpstr>INVALSI – Sistema Nazionale di Valutazione 2012</vt:lpstr>
      <vt:lpstr>INVALSI – Sistema Nazionale di Valutazione 2012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/>
  <cp:revision>11</cp:revision>
  <dcterms:created xsi:type="dcterms:W3CDTF">2011-02-17T18:02:44Z</dcterms:created>
  <dcterms:modified xsi:type="dcterms:W3CDTF">2015-01-27T18:19:35Z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TC101671269990</vt:lpwstr>
  </property>
</Properties>
</file>